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Ref idx="1001">
        <a:schemeClr val="bg1"/>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533C6E5-68D2-1A4D-AA9D-82FB209B7FD0}"/>
              </a:ext>
            </a:extLst>
          </p:cNvPr>
          <p:cNvSpPr>
            <a:spLocks noGrp="1"/>
          </p:cNvSpPr>
          <p:nvPr>
            <p:ph type="pic" sz="quarter" idx="10"/>
          </p:nvPr>
        </p:nvSpPr>
        <p:spPr>
          <a:xfrm>
            <a:off x="0" y="0"/>
            <a:ext cx="12192000" cy="6858000"/>
          </a:xfrm>
        </p:spPr>
        <p:txBody>
          <a:bodyPr/>
          <a:lstStyle/>
          <a:p>
            <a:r>
              <a:rPr lang="en-GB"/>
              <a:t>Click icon to add picture</a:t>
            </a:r>
            <a:endParaRPr lang="en-US" dirty="0"/>
          </a:p>
        </p:txBody>
      </p:sp>
      <p:sp>
        <p:nvSpPr>
          <p:cNvPr id="23" name="Picture Placeholder 22">
            <a:extLst>
              <a:ext uri="{FF2B5EF4-FFF2-40B4-BE49-F238E27FC236}">
                <a16:creationId xmlns:a16="http://schemas.microsoft.com/office/drawing/2014/main" id="{0661A92C-9D70-BF49-AFC7-5CC1040E894E}"/>
              </a:ext>
            </a:extLst>
          </p:cNvPr>
          <p:cNvSpPr>
            <a:spLocks noGrp="1"/>
          </p:cNvSpPr>
          <p:nvPr>
            <p:ph type="pic" sz="quarter" idx="12"/>
          </p:nvPr>
        </p:nvSpPr>
        <p:spPr>
          <a:xfrm>
            <a:off x="8979294" y="5672465"/>
            <a:ext cx="2661844" cy="672774"/>
          </a:xfrm>
        </p:spPr>
        <p:txBody>
          <a:bodyPr/>
          <a:lstStyle/>
          <a:p>
            <a:r>
              <a:rPr lang="en-GB"/>
              <a:t>Click icon to add picture</a:t>
            </a:r>
            <a:endParaRPr lang="en-US" dirty="0"/>
          </a:p>
        </p:txBody>
      </p:sp>
      <p:sp>
        <p:nvSpPr>
          <p:cNvPr id="26" name="Text Placeholder 25">
            <a:extLst>
              <a:ext uri="{FF2B5EF4-FFF2-40B4-BE49-F238E27FC236}">
                <a16:creationId xmlns:a16="http://schemas.microsoft.com/office/drawing/2014/main" id="{9BC95D25-0A6B-7440-92B2-BBB0647EA886}"/>
              </a:ext>
            </a:extLst>
          </p:cNvPr>
          <p:cNvSpPr>
            <a:spLocks noGrp="1"/>
          </p:cNvSpPr>
          <p:nvPr>
            <p:ph type="body" sz="quarter" idx="13" hasCustomPrompt="1"/>
          </p:nvPr>
        </p:nvSpPr>
        <p:spPr>
          <a:xfrm>
            <a:off x="527513" y="2893379"/>
            <a:ext cx="6230938" cy="1071242"/>
          </a:xfrm>
        </p:spPr>
        <p:txBody>
          <a:bodyPr vert="horz" wrap="none" anchor="t" anchorCtr="0">
            <a:noAutofit/>
          </a:bodyPr>
          <a:lstStyle>
            <a:lvl1pPr marL="14288" marR="0" indent="0" algn="l" defTabSz="914400" rtl="0" eaLnBrk="1" fontAlgn="auto" latinLnBrk="0" hangingPunct="1">
              <a:lnSpc>
                <a:spcPct val="90000"/>
              </a:lnSpc>
              <a:spcBef>
                <a:spcPts val="1000"/>
              </a:spcBef>
              <a:spcAft>
                <a:spcPts val="0"/>
              </a:spcAft>
              <a:buClrTx/>
              <a:buSzTx/>
              <a:buFontTx/>
              <a:buNone/>
              <a:tabLst/>
              <a:defRPr sz="3600" b="0" i="0">
                <a:latin typeface="FreightNeo Pro Medium" panose="02000606000000020004" pitchFamily="2" charset="77"/>
              </a:defRPr>
            </a:lvl1pPr>
            <a:lvl2pPr algn="ctr">
              <a:defRPr/>
            </a:lvl2pPr>
          </a:lstStyle>
          <a:p>
            <a:pPr lvl="0"/>
            <a:r>
              <a:rPr lang="en-GB" dirty="0"/>
              <a:t>Presentation Name</a:t>
            </a:r>
          </a:p>
          <a:p>
            <a:pPr lvl="0"/>
            <a:r>
              <a:rPr lang="en-GB" dirty="0"/>
              <a:t>Presenter Name Here</a:t>
            </a:r>
          </a:p>
        </p:txBody>
      </p:sp>
    </p:spTree>
    <p:extLst>
      <p:ext uri="{BB962C8B-B14F-4D97-AF65-F5344CB8AC3E}">
        <p14:creationId xmlns:p14="http://schemas.microsoft.com/office/powerpoint/2010/main" val="7329105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Cover - Image">
    <p:bg>
      <p:bgRef idx="1001">
        <a:schemeClr val="bg1"/>
      </p:bgRef>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DA6F262A-EC6D-044E-9270-BF319E6B3C43}"/>
              </a:ext>
            </a:extLst>
          </p:cNvPr>
          <p:cNvSpPr>
            <a:spLocks noGrp="1"/>
          </p:cNvSpPr>
          <p:nvPr>
            <p:ph type="pic" sz="quarter" idx="10"/>
          </p:nvPr>
        </p:nvSpPr>
        <p:spPr>
          <a:xfrm>
            <a:off x="0" y="0"/>
            <a:ext cx="12192000" cy="6858000"/>
          </a:xfrm>
        </p:spPr>
        <p:txBody>
          <a:bodyPr/>
          <a:lstStyle/>
          <a:p>
            <a:r>
              <a:rPr lang="en-GB"/>
              <a:t>Click icon to add picture</a:t>
            </a:r>
            <a:endParaRPr lang="en-US" dirty="0"/>
          </a:p>
        </p:txBody>
      </p:sp>
      <p:sp>
        <p:nvSpPr>
          <p:cNvPr id="4" name="Text Placeholder 3">
            <a:extLst>
              <a:ext uri="{FF2B5EF4-FFF2-40B4-BE49-F238E27FC236}">
                <a16:creationId xmlns:a16="http://schemas.microsoft.com/office/drawing/2014/main" id="{CA3DFD94-EC26-5148-991E-56A8580C597A}"/>
              </a:ext>
            </a:extLst>
          </p:cNvPr>
          <p:cNvSpPr>
            <a:spLocks noGrp="1"/>
          </p:cNvSpPr>
          <p:nvPr>
            <p:ph type="body" sz="quarter" idx="11" hasCustomPrompt="1"/>
          </p:nvPr>
        </p:nvSpPr>
        <p:spPr>
          <a:xfrm>
            <a:off x="0" y="2438400"/>
            <a:ext cx="12192000" cy="1981200"/>
          </a:xfrm>
        </p:spPr>
        <p:txBody>
          <a:bodyPr anchor="ctr" anchorCtr="0">
            <a:normAutofit/>
          </a:bodyPr>
          <a:lstStyle>
            <a:lvl1pPr algn="ctr">
              <a:defRPr sz="3600">
                <a:latin typeface="FreightNeo Pro Book" panose="02000606000000020004" pitchFamily="2" charset="77"/>
              </a:defRPr>
            </a:lvl1pPr>
            <a:lvl2pPr algn="ctr">
              <a:defRPr/>
            </a:lvl2pPr>
            <a:lvl3pPr algn="ctr">
              <a:defRPr/>
            </a:lvl3pPr>
            <a:lvl4pPr algn="ctr">
              <a:defRPr/>
            </a:lvl4pPr>
            <a:lvl5pPr algn="ctr">
              <a:defRPr/>
            </a:lvl5pPr>
          </a:lstStyle>
          <a:p>
            <a:pPr lvl="0"/>
            <a:r>
              <a:rPr lang="en-GB" dirty="0"/>
              <a:t>Section Name </a:t>
            </a:r>
          </a:p>
        </p:txBody>
      </p:sp>
    </p:spTree>
    <p:extLst>
      <p:ext uri="{BB962C8B-B14F-4D97-AF65-F5344CB8AC3E}">
        <p14:creationId xmlns:p14="http://schemas.microsoft.com/office/powerpoint/2010/main" val="284809603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ages">
    <p:bg>
      <p:bgPr>
        <a:solidFill>
          <a:schemeClr val="bg1"/>
        </a:solidFill>
        <a:effectLst/>
      </p:bgPr>
    </p:bg>
    <p:spTree>
      <p:nvGrpSpPr>
        <p:cNvPr id="1" name=""/>
        <p:cNvGrpSpPr/>
        <p:nvPr/>
      </p:nvGrpSpPr>
      <p:grpSpPr>
        <a:xfrm>
          <a:off x="0" y="0"/>
          <a:ext cx="0" cy="0"/>
          <a:chOff x="0" y="0"/>
          <a:chExt cx="0" cy="0"/>
        </a:xfrm>
      </p:grpSpPr>
      <p:sp>
        <p:nvSpPr>
          <p:cNvPr id="25" name="Picture Placeholder 22">
            <a:extLst>
              <a:ext uri="{FF2B5EF4-FFF2-40B4-BE49-F238E27FC236}">
                <a16:creationId xmlns:a16="http://schemas.microsoft.com/office/drawing/2014/main" id="{E7D2242F-9A12-234B-AECC-096BCDFCB021}"/>
              </a:ext>
            </a:extLst>
          </p:cNvPr>
          <p:cNvSpPr>
            <a:spLocks noGrp="1"/>
          </p:cNvSpPr>
          <p:nvPr>
            <p:ph type="pic" sz="quarter" idx="10"/>
          </p:nvPr>
        </p:nvSpPr>
        <p:spPr>
          <a:xfrm>
            <a:off x="1858867" y="5990638"/>
            <a:ext cx="2048400" cy="406799"/>
          </a:xfrm>
        </p:spPr>
        <p:txBody>
          <a:bodyPr/>
          <a:lstStyle/>
          <a:p>
            <a:r>
              <a:rPr lang="en-GB"/>
              <a:t>Click icon to add picture</a:t>
            </a:r>
            <a:endParaRPr lang="en-US" dirty="0"/>
          </a:p>
        </p:txBody>
      </p:sp>
      <p:sp>
        <p:nvSpPr>
          <p:cNvPr id="26" name="Picture Placeholder 22">
            <a:extLst>
              <a:ext uri="{FF2B5EF4-FFF2-40B4-BE49-F238E27FC236}">
                <a16:creationId xmlns:a16="http://schemas.microsoft.com/office/drawing/2014/main" id="{21F56A56-229C-7B4D-A570-AA8DD869CC06}"/>
              </a:ext>
            </a:extLst>
          </p:cNvPr>
          <p:cNvSpPr>
            <a:spLocks noGrp="1"/>
          </p:cNvSpPr>
          <p:nvPr>
            <p:ph type="pic" sz="quarter" idx="11"/>
          </p:nvPr>
        </p:nvSpPr>
        <p:spPr>
          <a:xfrm>
            <a:off x="515938" y="6042838"/>
            <a:ext cx="1184400" cy="302400"/>
          </a:xfrm>
        </p:spPr>
        <p:txBody>
          <a:bodyPr/>
          <a:lstStyle/>
          <a:p>
            <a:r>
              <a:rPr lang="en-GB"/>
              <a:t>Click icon to add picture</a:t>
            </a:r>
            <a:endParaRPr lang="en-US" dirty="0"/>
          </a:p>
        </p:txBody>
      </p:sp>
    </p:spTree>
    <p:extLst>
      <p:ext uri="{BB962C8B-B14F-4D97-AF65-F5344CB8AC3E}">
        <p14:creationId xmlns:p14="http://schemas.microsoft.com/office/powerpoint/2010/main" val="312804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clusion">
    <p:bg>
      <p:bgPr>
        <a:solidFill>
          <a:schemeClr val="accent5"/>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DD336A8-9CEC-0346-A4C2-44E7D3CAF03E}"/>
              </a:ext>
            </a:extLst>
          </p:cNvPr>
          <p:cNvSpPr>
            <a:spLocks noGrp="1"/>
          </p:cNvSpPr>
          <p:nvPr>
            <p:ph type="body" sz="quarter" idx="11" hasCustomPrompt="1"/>
          </p:nvPr>
        </p:nvSpPr>
        <p:spPr>
          <a:xfrm>
            <a:off x="0" y="2923530"/>
            <a:ext cx="12192000" cy="876300"/>
          </a:xfrm>
        </p:spPr>
        <p:txBody>
          <a:bodyPr anchor="ctr" anchorCtr="0">
            <a:normAutofit/>
          </a:bodyPr>
          <a:lstStyle>
            <a:lvl1pPr algn="ctr">
              <a:defRPr sz="5400">
                <a:latin typeface="Bon Vivant Family Script" pitchFamily="2" charset="0"/>
              </a:defRPr>
            </a:lvl1pPr>
            <a:lvl2pPr algn="ctr">
              <a:defRPr/>
            </a:lvl2pPr>
            <a:lvl3pPr algn="ctr">
              <a:defRPr/>
            </a:lvl3pPr>
            <a:lvl4pPr algn="ctr">
              <a:defRPr/>
            </a:lvl4pPr>
            <a:lvl5pPr algn="ctr">
              <a:defRPr/>
            </a:lvl5pPr>
          </a:lstStyle>
          <a:p>
            <a:pPr lvl="0"/>
            <a:r>
              <a:rPr lang="en-GB" dirty="0"/>
              <a:t>Thank You</a:t>
            </a:r>
          </a:p>
        </p:txBody>
      </p:sp>
      <p:sp>
        <p:nvSpPr>
          <p:cNvPr id="6" name="Picture Placeholder 22">
            <a:extLst>
              <a:ext uri="{FF2B5EF4-FFF2-40B4-BE49-F238E27FC236}">
                <a16:creationId xmlns:a16="http://schemas.microsoft.com/office/drawing/2014/main" id="{CB2CB9EB-A76D-714F-827A-BBD4373A300E}"/>
              </a:ext>
            </a:extLst>
          </p:cNvPr>
          <p:cNvSpPr>
            <a:spLocks noGrp="1"/>
          </p:cNvSpPr>
          <p:nvPr>
            <p:ph type="pic" sz="quarter" idx="12"/>
          </p:nvPr>
        </p:nvSpPr>
        <p:spPr>
          <a:xfrm>
            <a:off x="4362450" y="1329254"/>
            <a:ext cx="3467100" cy="876300"/>
          </a:xfrm>
        </p:spPr>
        <p:txBody>
          <a:bodyPr/>
          <a:lstStyle/>
          <a:p>
            <a:r>
              <a:rPr lang="en-GB"/>
              <a:t>Click icon to add picture</a:t>
            </a:r>
            <a:endParaRPr lang="en-US" dirty="0"/>
          </a:p>
        </p:txBody>
      </p:sp>
      <p:sp>
        <p:nvSpPr>
          <p:cNvPr id="7" name="Text Placeholder 6">
            <a:extLst>
              <a:ext uri="{FF2B5EF4-FFF2-40B4-BE49-F238E27FC236}">
                <a16:creationId xmlns:a16="http://schemas.microsoft.com/office/drawing/2014/main" id="{82E7A049-4A0F-E548-98F2-9338DA07CF64}"/>
              </a:ext>
            </a:extLst>
          </p:cNvPr>
          <p:cNvSpPr>
            <a:spLocks noGrp="1"/>
          </p:cNvSpPr>
          <p:nvPr>
            <p:ph type="body" sz="quarter" idx="13" hasCustomPrompt="1"/>
          </p:nvPr>
        </p:nvSpPr>
        <p:spPr>
          <a:xfrm>
            <a:off x="2192337" y="4359483"/>
            <a:ext cx="7807325" cy="2262922"/>
          </a:xfrm>
        </p:spPr>
        <p:txBody>
          <a:bodyPr/>
          <a:lstStyle>
            <a:lvl1pPr algn="ctr">
              <a:defRPr/>
            </a:lvl1pPr>
            <a:lvl2pPr algn="ctr">
              <a:defRPr/>
            </a:lvl2pPr>
            <a:lvl3pPr algn="ctr">
              <a:defRPr/>
            </a:lvl3pPr>
            <a:lvl4pPr algn="ctr">
              <a:defRPr/>
            </a:lvl4pPr>
            <a:lvl5pPr algn="ctr">
              <a:defRPr/>
            </a:lvl5pPr>
          </a:lstStyle>
          <a:p>
            <a:pPr lvl="0"/>
            <a:r>
              <a:rPr lang="en-GB" dirty="0"/>
              <a:t>Contact Details go here</a:t>
            </a:r>
            <a:endParaRPr lang="en-US" dirty="0"/>
          </a:p>
        </p:txBody>
      </p:sp>
    </p:spTree>
    <p:extLst>
      <p:ext uri="{BB962C8B-B14F-4D97-AF65-F5344CB8AC3E}">
        <p14:creationId xmlns:p14="http://schemas.microsoft.com/office/powerpoint/2010/main" val="119046438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2/3">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F60F310F-ABF9-AF4C-BEDD-276359CE9FC3}"/>
              </a:ext>
            </a:extLst>
          </p:cNvPr>
          <p:cNvSpPr>
            <a:spLocks noGrp="1"/>
          </p:cNvSpPr>
          <p:nvPr>
            <p:ph type="pic" sz="quarter" idx="12"/>
          </p:nvPr>
        </p:nvSpPr>
        <p:spPr>
          <a:xfrm>
            <a:off x="4273200" y="0"/>
            <a:ext cx="7940796" cy="6858000"/>
          </a:xfrm>
        </p:spPr>
        <p:txBody>
          <a:bodyPr/>
          <a:lstStyle/>
          <a:p>
            <a:r>
              <a:rPr lang="en-GB"/>
              <a:t>Click icon to add picture</a:t>
            </a:r>
            <a:endParaRPr lang="en-US" dirty="0"/>
          </a:p>
        </p:txBody>
      </p:sp>
      <p:sp>
        <p:nvSpPr>
          <p:cNvPr id="4" name="Text Placeholder 3">
            <a:extLst>
              <a:ext uri="{FF2B5EF4-FFF2-40B4-BE49-F238E27FC236}">
                <a16:creationId xmlns:a16="http://schemas.microsoft.com/office/drawing/2014/main" id="{88CACA70-5ECB-6C4E-A90D-ECBB38F9A894}"/>
              </a:ext>
            </a:extLst>
          </p:cNvPr>
          <p:cNvSpPr>
            <a:spLocks noGrp="1"/>
          </p:cNvSpPr>
          <p:nvPr>
            <p:ph type="body" sz="half" idx="2" hasCustomPrompt="1"/>
          </p:nvPr>
        </p:nvSpPr>
        <p:spPr>
          <a:xfrm>
            <a:off x="520919" y="1179576"/>
            <a:ext cx="3246409" cy="3806952"/>
          </a:xfrm>
          <a:prstGeom prst="rect">
            <a:avLst/>
          </a:prstGeo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Morbi </a:t>
            </a:r>
            <a:r>
              <a:rPr lang="en-GB" dirty="0" err="1"/>
              <a:t>velit</a:t>
            </a:r>
            <a:r>
              <a:rPr lang="en-GB" dirty="0"/>
              <a:t> </a:t>
            </a:r>
            <a:r>
              <a:rPr lang="en-GB" dirty="0" err="1"/>
              <a:t>metus</a:t>
            </a:r>
            <a:r>
              <a:rPr lang="en-GB" dirty="0"/>
              <a:t>, </a:t>
            </a:r>
            <a:r>
              <a:rPr lang="en-GB" dirty="0" err="1"/>
              <a:t>ornare</a:t>
            </a:r>
            <a:r>
              <a:rPr lang="en-GB" dirty="0"/>
              <a:t> in </a:t>
            </a:r>
            <a:r>
              <a:rPr lang="en-GB" dirty="0" err="1"/>
              <a:t>aliquet</a:t>
            </a:r>
            <a:r>
              <a:rPr lang="en-GB" dirty="0"/>
              <a:t> </a:t>
            </a:r>
            <a:r>
              <a:rPr lang="en-GB" dirty="0" err="1"/>
              <a:t>eget</a:t>
            </a:r>
            <a:r>
              <a:rPr lang="en-GB" dirty="0"/>
              <a:t>, </a:t>
            </a:r>
            <a:r>
              <a:rPr lang="en-GB" dirty="0" err="1"/>
              <a:t>consequat</a:t>
            </a:r>
            <a:r>
              <a:rPr lang="en-GB" dirty="0"/>
              <a:t> </a:t>
            </a:r>
            <a:r>
              <a:rPr lang="en-GB" dirty="0" err="1"/>
              <a:t>eu</a:t>
            </a:r>
            <a:r>
              <a:rPr lang="en-GB" dirty="0"/>
              <a:t> nisi. Morbi at maximus </a:t>
            </a:r>
            <a:r>
              <a:rPr lang="en-GB" dirty="0" err="1"/>
              <a:t>massa</a:t>
            </a:r>
            <a:r>
              <a:rPr lang="en-GB" dirty="0"/>
              <a:t>. 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 </a:t>
            </a:r>
            <a:r>
              <a:rPr lang="en-GB" dirty="0" err="1"/>
              <a:t>Sed</a:t>
            </a:r>
            <a:r>
              <a:rPr lang="en-GB" dirty="0"/>
              <a:t> </a:t>
            </a:r>
            <a:r>
              <a:rPr lang="en-GB" dirty="0" err="1"/>
              <a:t>aliquam</a:t>
            </a:r>
            <a:r>
              <a:rPr lang="en-GB" dirty="0"/>
              <a:t> </a:t>
            </a:r>
            <a:r>
              <a:rPr lang="en-GB" dirty="0" err="1"/>
              <a:t>urna</a:t>
            </a:r>
            <a:r>
              <a:rPr lang="en-GB" dirty="0"/>
              <a:t> sit </a:t>
            </a:r>
            <a:r>
              <a:rPr lang="en-GB" dirty="0" err="1"/>
              <a:t>amet</a:t>
            </a:r>
            <a:r>
              <a:rPr lang="en-GB" dirty="0"/>
              <a:t> </a:t>
            </a:r>
            <a:r>
              <a:rPr lang="en-GB" dirty="0" err="1"/>
              <a:t>tortor</a:t>
            </a:r>
            <a:r>
              <a:rPr lang="en-GB" dirty="0"/>
              <a:t> </a:t>
            </a:r>
            <a:r>
              <a:rPr lang="en-GB" dirty="0" err="1"/>
              <a:t>sollicitudin</a:t>
            </a:r>
            <a:r>
              <a:rPr lang="en-GB" dirty="0"/>
              <a:t> </a:t>
            </a:r>
            <a:r>
              <a:rPr lang="en-GB" dirty="0" err="1"/>
              <a:t>rhoncus</a:t>
            </a:r>
            <a:r>
              <a:rPr lang="en-GB" dirty="0"/>
              <a:t>. </a:t>
            </a:r>
            <a:r>
              <a:rPr lang="en-GB" dirty="0" err="1"/>
              <a:t>Praesent</a:t>
            </a:r>
            <a:r>
              <a:rPr lang="en-GB" dirty="0"/>
              <a:t> et </a:t>
            </a:r>
            <a:r>
              <a:rPr lang="en-GB" dirty="0" err="1"/>
              <a:t>malesuada</a:t>
            </a:r>
            <a:r>
              <a:rPr lang="en-GB" dirty="0"/>
              <a:t> </a:t>
            </a:r>
            <a:r>
              <a:rPr lang="en-GB" dirty="0" err="1"/>
              <a:t>diam</a:t>
            </a:r>
            <a:r>
              <a:rPr lang="en-GB" dirty="0"/>
              <a:t>, non </a:t>
            </a:r>
            <a:r>
              <a:rPr lang="en-GB" dirty="0" err="1"/>
              <a:t>ultricies</a:t>
            </a:r>
            <a:r>
              <a:rPr lang="en-GB" dirty="0"/>
              <a:t> </a:t>
            </a:r>
            <a:r>
              <a:rPr lang="en-GB" dirty="0" err="1"/>
              <a:t>lectus</a:t>
            </a:r>
            <a:r>
              <a:rPr lang="en-GB" dirty="0"/>
              <a:t>. </a:t>
            </a:r>
            <a:r>
              <a:rPr lang="en-GB" dirty="0" err="1"/>
              <a:t>Quisque</a:t>
            </a:r>
            <a:r>
              <a:rPr lang="en-GB" dirty="0"/>
              <a:t> ac </a:t>
            </a:r>
            <a:r>
              <a:rPr lang="en-GB" dirty="0" err="1"/>
              <a:t>risus</a:t>
            </a:r>
            <a:r>
              <a:rPr lang="en-GB" dirty="0"/>
              <a:t> dictum, </a:t>
            </a:r>
            <a:r>
              <a:rPr lang="en-GB" dirty="0" err="1"/>
              <a:t>rhoncus</a:t>
            </a:r>
            <a:r>
              <a:rPr lang="en-GB" dirty="0"/>
              <a:t> lorem </a:t>
            </a:r>
            <a:r>
              <a:rPr lang="en-GB" dirty="0" err="1"/>
              <a:t>venenatis</a:t>
            </a:r>
            <a:r>
              <a:rPr lang="en-GB" dirty="0"/>
              <a:t>, </a:t>
            </a:r>
            <a:r>
              <a:rPr lang="en-GB" dirty="0" err="1"/>
              <a:t>commodo</a:t>
            </a:r>
            <a:r>
              <a:rPr lang="en-GB" dirty="0"/>
              <a:t> eros. Morbi </a:t>
            </a:r>
            <a:r>
              <a:rPr lang="en-GB" dirty="0" err="1"/>
              <a:t>pretium</a:t>
            </a:r>
            <a:r>
              <a:rPr lang="en-GB" dirty="0"/>
              <a:t> gravida </a:t>
            </a:r>
            <a:r>
              <a:rPr lang="en-GB" dirty="0" err="1"/>
              <a:t>tortor</a:t>
            </a:r>
            <a:r>
              <a:rPr lang="en-GB" dirty="0"/>
              <a:t> et </a:t>
            </a:r>
            <a:r>
              <a:rPr lang="en-GB" dirty="0" err="1"/>
              <a:t>mollis</a:t>
            </a:r>
            <a:r>
              <a:rPr lang="en-GB" dirty="0"/>
              <a:t>. </a:t>
            </a:r>
          </a:p>
        </p:txBody>
      </p:sp>
    </p:spTree>
    <p:extLst>
      <p:ext uri="{BB962C8B-B14F-4D97-AF65-F5344CB8AC3E}">
        <p14:creationId xmlns:p14="http://schemas.microsoft.com/office/powerpoint/2010/main" val="4283498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Image half">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F60F310F-ABF9-AF4C-BEDD-276359CE9FC3}"/>
              </a:ext>
            </a:extLst>
          </p:cNvPr>
          <p:cNvSpPr>
            <a:spLocks noGrp="1"/>
          </p:cNvSpPr>
          <p:nvPr>
            <p:ph type="pic" sz="quarter" idx="12"/>
          </p:nvPr>
        </p:nvSpPr>
        <p:spPr>
          <a:xfrm>
            <a:off x="6096000" y="0"/>
            <a:ext cx="6117996" cy="6858000"/>
          </a:xfrm>
        </p:spPr>
        <p:txBody>
          <a:bodyPr/>
          <a:lstStyle/>
          <a:p>
            <a:r>
              <a:rPr lang="en-GB"/>
              <a:t>Click icon to add picture</a:t>
            </a:r>
            <a:endParaRPr lang="en-US" dirty="0"/>
          </a:p>
        </p:txBody>
      </p:sp>
      <p:sp>
        <p:nvSpPr>
          <p:cNvPr id="4" name="Text Placeholder 3">
            <a:extLst>
              <a:ext uri="{FF2B5EF4-FFF2-40B4-BE49-F238E27FC236}">
                <a16:creationId xmlns:a16="http://schemas.microsoft.com/office/drawing/2014/main" id="{88CACA70-5ECB-6C4E-A90D-ECBB38F9A894}"/>
              </a:ext>
            </a:extLst>
          </p:cNvPr>
          <p:cNvSpPr>
            <a:spLocks noGrp="1"/>
          </p:cNvSpPr>
          <p:nvPr>
            <p:ph type="body" sz="half" idx="2" hasCustomPrompt="1"/>
          </p:nvPr>
        </p:nvSpPr>
        <p:spPr>
          <a:xfrm>
            <a:off x="520919" y="1179576"/>
            <a:ext cx="4672873" cy="3758184"/>
          </a:xfrm>
          <a:prstGeom prst="rect">
            <a:avLst/>
          </a:prstGeo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Morbi </a:t>
            </a:r>
            <a:r>
              <a:rPr lang="en-GB" dirty="0" err="1"/>
              <a:t>velit</a:t>
            </a:r>
            <a:r>
              <a:rPr lang="en-GB" dirty="0"/>
              <a:t> </a:t>
            </a:r>
            <a:r>
              <a:rPr lang="en-GB" dirty="0" err="1"/>
              <a:t>metus</a:t>
            </a:r>
            <a:r>
              <a:rPr lang="en-GB" dirty="0"/>
              <a:t>, </a:t>
            </a:r>
            <a:r>
              <a:rPr lang="en-GB" dirty="0" err="1"/>
              <a:t>ornare</a:t>
            </a:r>
            <a:r>
              <a:rPr lang="en-GB" dirty="0"/>
              <a:t> in </a:t>
            </a:r>
            <a:r>
              <a:rPr lang="en-GB" dirty="0" err="1"/>
              <a:t>aliquet</a:t>
            </a:r>
            <a:r>
              <a:rPr lang="en-GB" dirty="0"/>
              <a:t> </a:t>
            </a:r>
            <a:r>
              <a:rPr lang="en-GB" dirty="0" err="1"/>
              <a:t>eget</a:t>
            </a:r>
            <a:r>
              <a:rPr lang="en-GB" dirty="0"/>
              <a:t>, </a:t>
            </a:r>
            <a:r>
              <a:rPr lang="en-GB" dirty="0" err="1"/>
              <a:t>consequat</a:t>
            </a:r>
            <a:r>
              <a:rPr lang="en-GB" dirty="0"/>
              <a:t> </a:t>
            </a:r>
            <a:r>
              <a:rPr lang="en-GB" dirty="0" err="1"/>
              <a:t>eu</a:t>
            </a:r>
            <a:r>
              <a:rPr lang="en-GB" dirty="0"/>
              <a:t> nisi. Morbi at maximus </a:t>
            </a:r>
            <a:r>
              <a:rPr lang="en-GB" dirty="0" err="1"/>
              <a:t>massa</a:t>
            </a:r>
            <a:r>
              <a:rPr lang="en-GB" dirty="0"/>
              <a:t>. 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 </a:t>
            </a:r>
          </a:p>
          <a:p>
            <a:endParaRPr lang="en-GB" dirty="0"/>
          </a:p>
          <a:p>
            <a:r>
              <a:rPr lang="en-GB" dirty="0" err="1"/>
              <a:t>Sed</a:t>
            </a:r>
            <a:r>
              <a:rPr lang="en-GB" dirty="0"/>
              <a:t> </a:t>
            </a:r>
            <a:r>
              <a:rPr lang="en-GB" dirty="0" err="1"/>
              <a:t>aliquam</a:t>
            </a:r>
            <a:r>
              <a:rPr lang="en-GB" dirty="0"/>
              <a:t> </a:t>
            </a:r>
            <a:r>
              <a:rPr lang="en-GB" dirty="0" err="1"/>
              <a:t>urna</a:t>
            </a:r>
            <a:r>
              <a:rPr lang="en-GB" dirty="0"/>
              <a:t> sit </a:t>
            </a:r>
            <a:r>
              <a:rPr lang="en-GB" dirty="0" err="1"/>
              <a:t>amet</a:t>
            </a:r>
            <a:r>
              <a:rPr lang="en-GB" dirty="0"/>
              <a:t> </a:t>
            </a:r>
            <a:r>
              <a:rPr lang="en-GB" dirty="0" err="1"/>
              <a:t>tortor</a:t>
            </a:r>
            <a:r>
              <a:rPr lang="en-GB" dirty="0"/>
              <a:t> </a:t>
            </a:r>
            <a:r>
              <a:rPr lang="en-GB" dirty="0" err="1"/>
              <a:t>sollicitudin</a:t>
            </a:r>
            <a:r>
              <a:rPr lang="en-GB" dirty="0"/>
              <a:t> </a:t>
            </a:r>
            <a:r>
              <a:rPr lang="en-GB" dirty="0" err="1"/>
              <a:t>rhoncus</a:t>
            </a:r>
            <a:r>
              <a:rPr lang="en-GB" dirty="0"/>
              <a:t>. </a:t>
            </a:r>
            <a:r>
              <a:rPr lang="en-GB" dirty="0" err="1"/>
              <a:t>Praesent</a:t>
            </a:r>
            <a:r>
              <a:rPr lang="en-GB" dirty="0"/>
              <a:t> et </a:t>
            </a:r>
            <a:r>
              <a:rPr lang="en-GB" dirty="0" err="1"/>
              <a:t>malesuada</a:t>
            </a:r>
            <a:r>
              <a:rPr lang="en-GB" dirty="0"/>
              <a:t> </a:t>
            </a:r>
            <a:r>
              <a:rPr lang="en-GB" dirty="0" err="1"/>
              <a:t>diam</a:t>
            </a:r>
            <a:r>
              <a:rPr lang="en-GB" dirty="0"/>
              <a:t>, non </a:t>
            </a:r>
            <a:r>
              <a:rPr lang="en-GB" dirty="0" err="1"/>
              <a:t>ultricies</a:t>
            </a:r>
            <a:r>
              <a:rPr lang="en-GB" dirty="0"/>
              <a:t> </a:t>
            </a:r>
            <a:r>
              <a:rPr lang="en-GB" dirty="0" err="1"/>
              <a:t>lectus</a:t>
            </a:r>
            <a:r>
              <a:rPr lang="en-GB" dirty="0"/>
              <a:t>. </a:t>
            </a:r>
            <a:r>
              <a:rPr lang="en-GB" dirty="0" err="1"/>
              <a:t>Quisque</a:t>
            </a:r>
            <a:r>
              <a:rPr lang="en-GB" dirty="0"/>
              <a:t> ac </a:t>
            </a:r>
            <a:r>
              <a:rPr lang="en-GB" dirty="0" err="1"/>
              <a:t>risus</a:t>
            </a:r>
            <a:r>
              <a:rPr lang="en-GB" dirty="0"/>
              <a:t> dictum, </a:t>
            </a:r>
            <a:r>
              <a:rPr lang="en-GB" dirty="0" err="1"/>
              <a:t>rhoncus</a:t>
            </a:r>
            <a:r>
              <a:rPr lang="en-GB" dirty="0"/>
              <a:t> lorem </a:t>
            </a:r>
            <a:r>
              <a:rPr lang="en-GB" dirty="0" err="1"/>
              <a:t>venenatis</a:t>
            </a:r>
            <a:r>
              <a:rPr lang="en-GB" dirty="0"/>
              <a:t>, </a:t>
            </a:r>
            <a:r>
              <a:rPr lang="en-GB" dirty="0" err="1"/>
              <a:t>commodo</a:t>
            </a:r>
            <a:r>
              <a:rPr lang="en-GB" dirty="0"/>
              <a:t> eros. Morbi </a:t>
            </a:r>
            <a:r>
              <a:rPr lang="en-GB" dirty="0" err="1"/>
              <a:t>pretium</a:t>
            </a:r>
            <a:r>
              <a:rPr lang="en-GB" dirty="0"/>
              <a:t> gravida </a:t>
            </a:r>
            <a:r>
              <a:rPr lang="en-GB" dirty="0" err="1"/>
              <a:t>tortor</a:t>
            </a:r>
            <a:r>
              <a:rPr lang="en-GB" dirty="0"/>
              <a:t> et </a:t>
            </a:r>
            <a:r>
              <a:rPr lang="en-GB" dirty="0" err="1"/>
              <a:t>mollis</a:t>
            </a:r>
            <a:r>
              <a:rPr lang="en-GB" dirty="0"/>
              <a:t>. </a:t>
            </a:r>
          </a:p>
        </p:txBody>
      </p:sp>
    </p:spTree>
    <p:extLst>
      <p:ext uri="{BB962C8B-B14F-4D97-AF65-F5344CB8AC3E}">
        <p14:creationId xmlns:p14="http://schemas.microsoft.com/office/powerpoint/2010/main" val="271737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s and Graph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CACA70-5ECB-6C4E-A90D-ECBB38F9A894}"/>
              </a:ext>
            </a:extLst>
          </p:cNvPr>
          <p:cNvSpPr>
            <a:spLocks noGrp="1"/>
          </p:cNvSpPr>
          <p:nvPr>
            <p:ph type="body" sz="half" idx="2" hasCustomPrompt="1"/>
          </p:nvPr>
        </p:nvSpPr>
        <p:spPr>
          <a:xfrm>
            <a:off x="520919" y="1179576"/>
            <a:ext cx="3295177" cy="3758184"/>
          </a:xfrm>
          <a:prstGeom prst="rect">
            <a:avLst/>
          </a:prstGeom>
        </p:spPr>
        <p:txBody>
          <a:bodyPr>
            <a:noAutofit/>
          </a:bodyPr>
          <a:lstStyle>
            <a:lvl1pPr marL="0" indent="0">
              <a:buNone/>
              <a:defRPr sz="3200">
                <a:latin typeface="Bon Vivant Family Script"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dirty="0"/>
              <a:t>Heading goes here</a:t>
            </a:r>
          </a:p>
        </p:txBody>
      </p:sp>
      <p:sp>
        <p:nvSpPr>
          <p:cNvPr id="8" name="Chart Placeholder 7">
            <a:extLst>
              <a:ext uri="{FF2B5EF4-FFF2-40B4-BE49-F238E27FC236}">
                <a16:creationId xmlns:a16="http://schemas.microsoft.com/office/drawing/2014/main" id="{2FE3EF9A-8246-094C-BC1D-74A0A40C0B56}"/>
              </a:ext>
            </a:extLst>
          </p:cNvPr>
          <p:cNvSpPr>
            <a:spLocks noGrp="1"/>
          </p:cNvSpPr>
          <p:nvPr>
            <p:ph type="chart" sz="quarter" idx="14"/>
          </p:nvPr>
        </p:nvSpPr>
        <p:spPr>
          <a:xfrm>
            <a:off x="4425696" y="1179513"/>
            <a:ext cx="7207374" cy="4562919"/>
          </a:xfrm>
        </p:spPr>
        <p:txBody>
          <a:bodyPr/>
          <a:lstStyle/>
          <a:p>
            <a:r>
              <a:rPr lang="en-GB"/>
              <a:t>Click icon to add chart</a:t>
            </a:r>
            <a:endParaRPr lang="en-US"/>
          </a:p>
        </p:txBody>
      </p:sp>
    </p:spTree>
    <p:extLst>
      <p:ext uri="{BB962C8B-B14F-4D97-AF65-F5344CB8AC3E}">
        <p14:creationId xmlns:p14="http://schemas.microsoft.com/office/powerpoint/2010/main" val="81225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CACA70-5ECB-6C4E-A90D-ECBB38F9A894}"/>
              </a:ext>
            </a:extLst>
          </p:cNvPr>
          <p:cNvSpPr>
            <a:spLocks noGrp="1"/>
          </p:cNvSpPr>
          <p:nvPr>
            <p:ph type="body" sz="half" idx="2" hasCustomPrompt="1"/>
          </p:nvPr>
        </p:nvSpPr>
        <p:spPr>
          <a:xfrm>
            <a:off x="520919" y="1179576"/>
            <a:ext cx="3295177" cy="3758184"/>
          </a:xfrm>
          <a:prstGeom prst="rect">
            <a:avLst/>
          </a:prstGeom>
        </p:spPr>
        <p:txBody>
          <a:bodyPr>
            <a:noAutofit/>
          </a:bodyPr>
          <a:lstStyle>
            <a:lvl1pPr marL="0" indent="0">
              <a:buNone/>
              <a:defRPr sz="3200">
                <a:latin typeface="Bon Vivant Family Script"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dirty="0"/>
              <a:t>Heading goes here</a:t>
            </a:r>
          </a:p>
        </p:txBody>
      </p:sp>
      <p:sp>
        <p:nvSpPr>
          <p:cNvPr id="9" name="Table Placeholder 2">
            <a:extLst>
              <a:ext uri="{FF2B5EF4-FFF2-40B4-BE49-F238E27FC236}">
                <a16:creationId xmlns:a16="http://schemas.microsoft.com/office/drawing/2014/main" id="{A0CBADF0-EAEE-2143-B408-588DAB94A7A2}"/>
              </a:ext>
            </a:extLst>
          </p:cNvPr>
          <p:cNvSpPr>
            <a:spLocks noGrp="1"/>
          </p:cNvSpPr>
          <p:nvPr>
            <p:ph type="tbl" sz="quarter" idx="15"/>
          </p:nvPr>
        </p:nvSpPr>
        <p:spPr>
          <a:xfrm>
            <a:off x="4425950" y="1179513"/>
            <a:ext cx="7207250" cy="4562475"/>
          </a:xfrm>
        </p:spPr>
        <p:txBody>
          <a:bodyPr/>
          <a:lstStyle/>
          <a:p>
            <a:r>
              <a:rPr lang="en-GB"/>
              <a:t>Click icon to add table</a:t>
            </a:r>
            <a:endParaRPr lang="en-US"/>
          </a:p>
        </p:txBody>
      </p:sp>
    </p:spTree>
    <p:extLst>
      <p:ext uri="{BB962C8B-B14F-4D97-AF65-F5344CB8AC3E}">
        <p14:creationId xmlns:p14="http://schemas.microsoft.com/office/powerpoint/2010/main" val="272521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 Story">
    <p:bg>
      <p:bgPr>
        <a:solidFill>
          <a:schemeClr val="bg1"/>
        </a:solidFill>
        <a:effectLst/>
      </p:bgPr>
    </p:bg>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F60F310F-ABF9-AF4C-BEDD-276359CE9FC3}"/>
              </a:ext>
            </a:extLst>
          </p:cNvPr>
          <p:cNvSpPr>
            <a:spLocks noGrp="1"/>
          </p:cNvSpPr>
          <p:nvPr>
            <p:ph type="pic" sz="quarter" idx="12"/>
          </p:nvPr>
        </p:nvSpPr>
        <p:spPr>
          <a:xfrm>
            <a:off x="0" y="0"/>
            <a:ext cx="12213995" cy="6858000"/>
          </a:xfrm>
        </p:spPr>
        <p:txBody>
          <a:bodyPr/>
          <a:lstStyle/>
          <a:p>
            <a:r>
              <a:rPr lang="en-GB"/>
              <a:t>Click icon to add picture</a:t>
            </a:r>
            <a:endParaRPr lang="en-US" dirty="0"/>
          </a:p>
        </p:txBody>
      </p:sp>
      <p:sp>
        <p:nvSpPr>
          <p:cNvPr id="4" name="Text Placeholder 3">
            <a:extLst>
              <a:ext uri="{FF2B5EF4-FFF2-40B4-BE49-F238E27FC236}">
                <a16:creationId xmlns:a16="http://schemas.microsoft.com/office/drawing/2014/main" id="{88CACA70-5ECB-6C4E-A90D-ECBB38F9A894}"/>
              </a:ext>
            </a:extLst>
          </p:cNvPr>
          <p:cNvSpPr>
            <a:spLocks noGrp="1"/>
          </p:cNvSpPr>
          <p:nvPr>
            <p:ph type="body" sz="half" idx="2" hasCustomPrompt="1"/>
          </p:nvPr>
        </p:nvSpPr>
        <p:spPr>
          <a:xfrm>
            <a:off x="520920" y="1179576"/>
            <a:ext cx="2731328" cy="3758184"/>
          </a:xfrm>
          <a:prstGeom prst="rect">
            <a:avLst/>
          </a:prstGeo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Morbi </a:t>
            </a:r>
            <a:r>
              <a:rPr lang="en-GB" dirty="0" err="1"/>
              <a:t>velit</a:t>
            </a:r>
            <a:r>
              <a:rPr lang="en-GB" dirty="0"/>
              <a:t> </a:t>
            </a:r>
            <a:r>
              <a:rPr lang="en-GB" dirty="0" err="1"/>
              <a:t>metus</a:t>
            </a:r>
            <a:r>
              <a:rPr lang="en-GB" dirty="0"/>
              <a:t>, </a:t>
            </a:r>
            <a:r>
              <a:rPr lang="en-GB" dirty="0" err="1"/>
              <a:t>ornare</a:t>
            </a:r>
            <a:r>
              <a:rPr lang="en-GB" dirty="0"/>
              <a:t> in </a:t>
            </a:r>
            <a:r>
              <a:rPr lang="en-GB" dirty="0" err="1"/>
              <a:t>aliquet</a:t>
            </a:r>
            <a:r>
              <a:rPr lang="en-GB" dirty="0"/>
              <a:t> </a:t>
            </a:r>
            <a:r>
              <a:rPr lang="en-GB" dirty="0" err="1"/>
              <a:t>eget</a:t>
            </a:r>
            <a:r>
              <a:rPr lang="en-GB" dirty="0"/>
              <a:t>, </a:t>
            </a:r>
            <a:r>
              <a:rPr lang="en-GB" dirty="0" err="1"/>
              <a:t>consequat</a:t>
            </a:r>
            <a:r>
              <a:rPr lang="en-GB" dirty="0"/>
              <a:t> </a:t>
            </a:r>
            <a:r>
              <a:rPr lang="en-GB" dirty="0" err="1"/>
              <a:t>eu</a:t>
            </a:r>
            <a:r>
              <a:rPr lang="en-GB" dirty="0"/>
              <a:t> nisi. Morbi at maximus </a:t>
            </a:r>
            <a:r>
              <a:rPr lang="en-GB" dirty="0" err="1"/>
              <a:t>massa</a:t>
            </a:r>
            <a:r>
              <a:rPr lang="en-GB" dirty="0"/>
              <a:t>. 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 </a:t>
            </a:r>
          </a:p>
          <a:p>
            <a:endParaRPr lang="en-GB" dirty="0"/>
          </a:p>
          <a:p>
            <a:r>
              <a:rPr lang="en-GB" dirty="0" err="1"/>
              <a:t>Sed</a:t>
            </a:r>
            <a:r>
              <a:rPr lang="en-GB" dirty="0"/>
              <a:t> </a:t>
            </a:r>
            <a:r>
              <a:rPr lang="en-GB" dirty="0" err="1"/>
              <a:t>aliquam</a:t>
            </a:r>
            <a:r>
              <a:rPr lang="en-GB" dirty="0"/>
              <a:t> </a:t>
            </a:r>
            <a:r>
              <a:rPr lang="en-GB" dirty="0" err="1"/>
              <a:t>urna</a:t>
            </a:r>
            <a:r>
              <a:rPr lang="en-GB" dirty="0"/>
              <a:t> sit </a:t>
            </a:r>
            <a:r>
              <a:rPr lang="en-GB" dirty="0" err="1"/>
              <a:t>amet</a:t>
            </a:r>
            <a:r>
              <a:rPr lang="en-GB" dirty="0"/>
              <a:t> </a:t>
            </a:r>
            <a:r>
              <a:rPr lang="en-GB" dirty="0" err="1"/>
              <a:t>tortor</a:t>
            </a:r>
            <a:r>
              <a:rPr lang="en-GB" dirty="0"/>
              <a:t> </a:t>
            </a:r>
            <a:r>
              <a:rPr lang="en-GB" dirty="0" err="1"/>
              <a:t>sollicitudin</a:t>
            </a:r>
            <a:r>
              <a:rPr lang="en-GB" dirty="0"/>
              <a:t> </a:t>
            </a:r>
            <a:r>
              <a:rPr lang="en-GB" dirty="0" err="1"/>
              <a:t>rhoncus</a:t>
            </a:r>
            <a:r>
              <a:rPr lang="en-GB" dirty="0"/>
              <a:t>. </a:t>
            </a:r>
            <a:r>
              <a:rPr lang="en-GB" dirty="0" err="1"/>
              <a:t>Praesent</a:t>
            </a:r>
            <a:r>
              <a:rPr lang="en-GB" dirty="0"/>
              <a:t> et </a:t>
            </a:r>
            <a:r>
              <a:rPr lang="en-GB" dirty="0" err="1"/>
              <a:t>malesuada</a:t>
            </a:r>
            <a:r>
              <a:rPr lang="en-GB" dirty="0"/>
              <a:t> </a:t>
            </a:r>
            <a:r>
              <a:rPr lang="en-GB" dirty="0" err="1"/>
              <a:t>diam</a:t>
            </a:r>
            <a:r>
              <a:rPr lang="en-GB" dirty="0"/>
              <a:t>, non </a:t>
            </a:r>
            <a:r>
              <a:rPr lang="en-GB" dirty="0" err="1"/>
              <a:t>ultricies</a:t>
            </a:r>
            <a:r>
              <a:rPr lang="en-GB" dirty="0"/>
              <a:t> </a:t>
            </a:r>
            <a:r>
              <a:rPr lang="en-GB" dirty="0" err="1"/>
              <a:t>lectus</a:t>
            </a:r>
            <a:r>
              <a:rPr lang="en-GB" dirty="0"/>
              <a:t>. </a:t>
            </a:r>
            <a:r>
              <a:rPr lang="en-GB" dirty="0" err="1"/>
              <a:t>Quisque</a:t>
            </a:r>
            <a:r>
              <a:rPr lang="en-GB" dirty="0"/>
              <a:t> ac </a:t>
            </a:r>
            <a:r>
              <a:rPr lang="en-GB" dirty="0" err="1"/>
              <a:t>risus</a:t>
            </a:r>
            <a:r>
              <a:rPr lang="en-GB" dirty="0"/>
              <a:t> dictum, </a:t>
            </a:r>
            <a:r>
              <a:rPr lang="en-GB" dirty="0" err="1"/>
              <a:t>rhoncus</a:t>
            </a:r>
            <a:r>
              <a:rPr lang="en-GB" dirty="0"/>
              <a:t> lorem </a:t>
            </a:r>
            <a:r>
              <a:rPr lang="en-GB" dirty="0" err="1"/>
              <a:t>venenatis</a:t>
            </a:r>
            <a:r>
              <a:rPr lang="en-GB" dirty="0"/>
              <a:t>, </a:t>
            </a:r>
            <a:r>
              <a:rPr lang="en-GB" dirty="0" err="1"/>
              <a:t>commodo</a:t>
            </a:r>
            <a:r>
              <a:rPr lang="en-GB" dirty="0"/>
              <a:t> eros. Morbi </a:t>
            </a:r>
            <a:r>
              <a:rPr lang="en-GB" dirty="0" err="1"/>
              <a:t>pretium</a:t>
            </a:r>
            <a:r>
              <a:rPr lang="en-GB" dirty="0"/>
              <a:t> gravida </a:t>
            </a:r>
            <a:r>
              <a:rPr lang="en-GB" dirty="0" err="1"/>
              <a:t>tortor</a:t>
            </a:r>
            <a:r>
              <a:rPr lang="en-GB" dirty="0"/>
              <a:t> et </a:t>
            </a:r>
            <a:r>
              <a:rPr lang="en-GB" dirty="0" err="1"/>
              <a:t>mollis</a:t>
            </a:r>
            <a:r>
              <a:rPr lang="en-GB" dirty="0"/>
              <a:t>. </a:t>
            </a:r>
          </a:p>
        </p:txBody>
      </p:sp>
    </p:spTree>
    <p:extLst>
      <p:ext uri="{BB962C8B-B14F-4D97-AF65-F5344CB8AC3E}">
        <p14:creationId xmlns:p14="http://schemas.microsoft.com/office/powerpoint/2010/main" val="1917533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alpha val="5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5066C7-DE24-4F4E-B20C-42A1369C46E4}"/>
              </a:ext>
            </a:extLst>
          </p:cNvPr>
          <p:cNvSpPr>
            <a:spLocks noGrp="1"/>
          </p:cNvSpPr>
          <p:nvPr>
            <p:ph type="body" idx="1"/>
          </p:nvPr>
        </p:nvSpPr>
        <p:spPr>
          <a:xfrm>
            <a:off x="520919" y="1825625"/>
            <a:ext cx="11113589" cy="4508016"/>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9" name="Picture 8">
            <a:extLst>
              <a:ext uri="{FF2B5EF4-FFF2-40B4-BE49-F238E27FC236}">
                <a16:creationId xmlns:a16="http://schemas.microsoft.com/office/drawing/2014/main" id="{92EF749A-C9B0-CE46-9464-6B8C83B9EFE8}"/>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563591" y="6050229"/>
            <a:ext cx="1186160" cy="302081"/>
          </a:xfrm>
          <a:prstGeom prst="rect">
            <a:avLst/>
          </a:prstGeom>
        </p:spPr>
      </p:pic>
      <p:pic>
        <p:nvPicPr>
          <p:cNvPr id="2" name="Picture 1">
            <a:extLst>
              <a:ext uri="{FF2B5EF4-FFF2-40B4-BE49-F238E27FC236}">
                <a16:creationId xmlns:a16="http://schemas.microsoft.com/office/drawing/2014/main" id="{5B8C2434-A226-9347-9A2E-CC7B2761B046}"/>
              </a:ext>
            </a:extLst>
          </p:cNvPr>
          <p:cNvPicPr>
            <a:picLocks noChangeAspect="1"/>
          </p:cNvPicPr>
          <p:nvPr userDrawn="1"/>
        </p:nvPicPr>
        <p:blipFill>
          <a:blip r:embed="rId12"/>
          <a:stretch>
            <a:fillRect/>
          </a:stretch>
        </p:blipFill>
        <p:spPr>
          <a:xfrm>
            <a:off x="9920441" y="6075103"/>
            <a:ext cx="1728506" cy="258537"/>
          </a:xfrm>
          <a:prstGeom prst="rect">
            <a:avLst/>
          </a:prstGeom>
        </p:spPr>
      </p:pic>
    </p:spTree>
    <p:extLst>
      <p:ext uri="{BB962C8B-B14F-4D97-AF65-F5344CB8AC3E}">
        <p14:creationId xmlns:p14="http://schemas.microsoft.com/office/powerpoint/2010/main" val="1070536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marL="0" marR="0" indent="0" algn="r" defTabSz="914400" rtl="0" eaLnBrk="1" fontAlgn="auto" latinLnBrk="0" hangingPunct="1">
        <a:lnSpc>
          <a:spcPct val="90000"/>
        </a:lnSpc>
        <a:spcBef>
          <a:spcPct val="0"/>
        </a:spcBef>
        <a:spcAft>
          <a:spcPts val="0"/>
        </a:spcAft>
        <a:buClrTx/>
        <a:buSzTx/>
        <a:buFontTx/>
        <a:buNone/>
        <a:tabLst/>
        <a:defRPr lang="en-GB" sz="1200" b="0" i="0" kern="1200" smtClean="0">
          <a:solidFill>
            <a:srgbClr val="B79645"/>
          </a:solidFill>
          <a:effectLst/>
          <a:latin typeface="FreightNeo Pro Medium" panose="02000606000000020004" pitchFamily="2" charset="77"/>
          <a:ea typeface="+mj-ea"/>
          <a:cs typeface="+mj-cs"/>
        </a:defRPr>
      </a:lvl1pPr>
    </p:titleStyle>
    <p:bodyStyle>
      <a:lvl1pPr marL="14288" indent="0" algn="l" defTabSz="914400" rtl="0" eaLnBrk="1" latinLnBrk="0" hangingPunct="1">
        <a:lnSpc>
          <a:spcPct val="90000"/>
        </a:lnSpc>
        <a:spcBef>
          <a:spcPts val="1000"/>
        </a:spcBef>
        <a:buFontTx/>
        <a:buNone/>
        <a:tabLst/>
        <a:defRPr sz="2800" b="0" i="0" kern="1200" baseline="0">
          <a:solidFill>
            <a:schemeClr val="tx1"/>
          </a:solidFill>
          <a:latin typeface="FreightNeo Pro Light" panose="02000606000000020004" pitchFamily="2" charset="77"/>
          <a:ea typeface="+mn-ea"/>
          <a:cs typeface="+mn-cs"/>
        </a:defRPr>
      </a:lvl1pPr>
      <a:lvl2pPr marL="14288" indent="0" algn="l" defTabSz="914400" rtl="0" eaLnBrk="1" latinLnBrk="0" hangingPunct="1">
        <a:lnSpc>
          <a:spcPct val="90000"/>
        </a:lnSpc>
        <a:spcBef>
          <a:spcPts val="500"/>
        </a:spcBef>
        <a:buFontTx/>
        <a:buNone/>
        <a:tabLst/>
        <a:defRPr sz="2400" b="0" i="0" kern="1200">
          <a:solidFill>
            <a:schemeClr val="tx1"/>
          </a:solidFill>
          <a:latin typeface="FreightNeo Pro Light" panose="02000606000000020004" pitchFamily="2" charset="77"/>
          <a:ea typeface="+mn-ea"/>
          <a:cs typeface="+mn-cs"/>
        </a:defRPr>
      </a:lvl2pPr>
      <a:lvl3pPr marL="14288" indent="0" algn="l" defTabSz="914400" rtl="0" eaLnBrk="1" latinLnBrk="0" hangingPunct="1">
        <a:lnSpc>
          <a:spcPct val="90000"/>
        </a:lnSpc>
        <a:spcBef>
          <a:spcPts val="500"/>
        </a:spcBef>
        <a:buFontTx/>
        <a:buNone/>
        <a:tabLst/>
        <a:defRPr sz="2000" b="0" i="0" kern="1200">
          <a:solidFill>
            <a:schemeClr val="tx1"/>
          </a:solidFill>
          <a:latin typeface="FreightNeo Pro Light" panose="02000606000000020004" pitchFamily="2" charset="77"/>
          <a:ea typeface="+mn-ea"/>
          <a:cs typeface="+mn-cs"/>
        </a:defRPr>
      </a:lvl3pPr>
      <a:lvl4pPr marL="14288" indent="0" algn="l" defTabSz="914400" rtl="0" eaLnBrk="1" latinLnBrk="0" hangingPunct="1">
        <a:lnSpc>
          <a:spcPct val="90000"/>
        </a:lnSpc>
        <a:spcBef>
          <a:spcPts val="500"/>
        </a:spcBef>
        <a:buFontTx/>
        <a:buNone/>
        <a:tabLst/>
        <a:defRPr sz="1800" b="0" i="0" kern="1200">
          <a:solidFill>
            <a:schemeClr val="tx1"/>
          </a:solidFill>
          <a:latin typeface="FreightNeo Pro Light" panose="02000606000000020004" pitchFamily="2" charset="77"/>
          <a:ea typeface="+mn-ea"/>
          <a:cs typeface="+mn-cs"/>
        </a:defRPr>
      </a:lvl4pPr>
      <a:lvl5pPr marL="14288" indent="0" algn="l" defTabSz="914400" rtl="0" eaLnBrk="1" latinLnBrk="0" hangingPunct="1">
        <a:lnSpc>
          <a:spcPct val="90000"/>
        </a:lnSpc>
        <a:spcBef>
          <a:spcPts val="500"/>
        </a:spcBef>
        <a:buFontTx/>
        <a:buNone/>
        <a:tabLst/>
        <a:defRPr sz="1800" b="0" i="0" kern="1200">
          <a:solidFill>
            <a:schemeClr val="tx1"/>
          </a:solidFill>
          <a:latin typeface="FreightNeo Pro Light" panose="02000606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97">
          <p15:clr>
            <a:srgbClr val="F26B43"/>
          </p15:clr>
        </p15:guide>
        <p15:guide id="2" pos="325">
          <p15:clr>
            <a:srgbClr val="F26B43"/>
          </p15:clr>
        </p15:guide>
        <p15:guide id="3" pos="7333">
          <p15:clr>
            <a:srgbClr val="F26B43"/>
          </p15:clr>
        </p15:guide>
        <p15:guide id="4" orient="horz" pos="32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3">
            <a:extLst>
              <a:ext uri="{FF2B5EF4-FFF2-40B4-BE49-F238E27FC236}">
                <a16:creationId xmlns:a16="http://schemas.microsoft.com/office/drawing/2014/main" id="{BFA8DE12-5508-F241-8A2D-6DB3B85CAF65}"/>
              </a:ext>
            </a:extLst>
          </p:cNvPr>
          <p:cNvSpPr>
            <a:spLocks noGrp="1"/>
          </p:cNvSpPr>
          <p:nvPr>
            <p:ph type="body" sz="half" idx="2"/>
          </p:nvPr>
        </p:nvSpPr>
        <p:spPr>
          <a:xfrm>
            <a:off x="520919" y="471424"/>
            <a:ext cx="4907729" cy="3806952"/>
          </a:xfrm>
        </p:spPr>
        <p:txBody>
          <a:bodyPr wrap="square" numCol="1" anchor="t" anchorCtr="0">
            <a:noAutofit/>
          </a:bodyPr>
          <a:lstStyle/>
          <a:p>
            <a:pPr marL="12700" marR="390525">
              <a:lnSpc>
                <a:spcPts val="5600"/>
              </a:lnSpc>
            </a:pPr>
            <a:r>
              <a:rPr lang="en-US" sz="2800" spc="-150" dirty="0">
                <a:solidFill>
                  <a:srgbClr val="B79645"/>
                </a:solidFill>
                <a:latin typeface="FreightNeo Pro Medium" panose="02000606000000020004" pitchFamily="2" charset="77"/>
                <a:cs typeface="Helvetica" panose="020B0604020202020204" pitchFamily="34" charset="0"/>
              </a:rPr>
              <a:t>Tomatin Year of the Horse 2026</a:t>
            </a:r>
            <a:endParaRPr lang="en-GB" sz="2800" spc="-150" dirty="0">
              <a:solidFill>
                <a:srgbClr val="B79645"/>
              </a:solidFill>
              <a:latin typeface="FreightNeo Pro Medium" panose="02000606000000020004" pitchFamily="2" charset="77"/>
              <a:cs typeface="Helvetica" panose="020B0604020202020204" pitchFamily="34" charset="0"/>
            </a:endParaRPr>
          </a:p>
        </p:txBody>
      </p:sp>
      <p:sp>
        <p:nvSpPr>
          <p:cNvPr id="11" name="Text Placeholder 23">
            <a:extLst>
              <a:ext uri="{FF2B5EF4-FFF2-40B4-BE49-F238E27FC236}">
                <a16:creationId xmlns:a16="http://schemas.microsoft.com/office/drawing/2014/main" id="{04759CE1-6DFF-C54C-A949-B57647B483F9}"/>
              </a:ext>
            </a:extLst>
          </p:cNvPr>
          <p:cNvSpPr txBox="1">
            <a:spLocks/>
          </p:cNvSpPr>
          <p:nvPr/>
        </p:nvSpPr>
        <p:spPr>
          <a:xfrm>
            <a:off x="506589" y="1559517"/>
            <a:ext cx="5575301" cy="4138549"/>
          </a:xfrm>
          <a:prstGeom prst="rect">
            <a:avLst/>
          </a:prstGeom>
        </p:spPr>
        <p:txBody>
          <a:bodyPr vert="horz" wrap="square" lIns="0" tIns="0" rIns="0" bIns="0" numCol="2" spcCol="288000" rtlCol="0" anchor="t" anchorCtr="0">
            <a:noAutofit/>
          </a:bodyPr>
          <a:lstStyle>
            <a:lvl1pPr marL="0" indent="0" algn="l" defTabSz="914400" rtl="0" eaLnBrk="1" latinLnBrk="0" hangingPunct="1">
              <a:lnSpc>
                <a:spcPct val="90000"/>
              </a:lnSpc>
              <a:spcBef>
                <a:spcPts val="1000"/>
              </a:spcBef>
              <a:buFontTx/>
              <a:buNone/>
              <a:tabLst/>
              <a:defRPr sz="1100" b="0" i="0" kern="1200" baseline="0">
                <a:solidFill>
                  <a:schemeClr val="tx1"/>
                </a:solidFill>
                <a:latin typeface="FreightNeo Pro Light" panose="02000606000000020004" pitchFamily="2" charset="77"/>
                <a:ea typeface="+mn-ea"/>
                <a:cs typeface="+mn-cs"/>
              </a:defRPr>
            </a:lvl1pPr>
            <a:lvl2pPr marL="457200" indent="0" algn="l" defTabSz="914400" rtl="0" eaLnBrk="1" latinLnBrk="0" hangingPunct="1">
              <a:lnSpc>
                <a:spcPct val="90000"/>
              </a:lnSpc>
              <a:spcBef>
                <a:spcPts val="500"/>
              </a:spcBef>
              <a:buFontTx/>
              <a:buNone/>
              <a:tabLst/>
              <a:defRPr sz="1400" b="0" i="0" kern="1200">
                <a:solidFill>
                  <a:schemeClr val="tx1"/>
                </a:solidFill>
                <a:latin typeface="FreightNeo Pro Light" panose="02000606000000020004" pitchFamily="2" charset="77"/>
                <a:ea typeface="+mn-ea"/>
                <a:cs typeface="+mn-cs"/>
              </a:defRPr>
            </a:lvl2pPr>
            <a:lvl3pPr marL="914400" indent="0" algn="l" defTabSz="914400" rtl="0" eaLnBrk="1" latinLnBrk="0" hangingPunct="1">
              <a:lnSpc>
                <a:spcPct val="90000"/>
              </a:lnSpc>
              <a:spcBef>
                <a:spcPts val="500"/>
              </a:spcBef>
              <a:buFontTx/>
              <a:buNone/>
              <a:tabLst/>
              <a:defRPr sz="1200" b="0" i="0" kern="1200">
                <a:solidFill>
                  <a:schemeClr val="tx1"/>
                </a:solidFill>
                <a:latin typeface="FreightNeo Pro Light" panose="02000606000000020004" pitchFamily="2" charset="77"/>
                <a:ea typeface="+mn-ea"/>
                <a:cs typeface="+mn-cs"/>
              </a:defRPr>
            </a:lvl3pPr>
            <a:lvl4pPr marL="1371600" indent="0" algn="l" defTabSz="914400" rtl="0" eaLnBrk="1" latinLnBrk="0" hangingPunct="1">
              <a:lnSpc>
                <a:spcPct val="90000"/>
              </a:lnSpc>
              <a:spcBef>
                <a:spcPts val="500"/>
              </a:spcBef>
              <a:buFontTx/>
              <a:buNone/>
              <a:tabLst/>
              <a:defRPr sz="1000" b="0" i="0" kern="1200">
                <a:solidFill>
                  <a:schemeClr val="tx1"/>
                </a:solidFill>
                <a:latin typeface="FreightNeo Pro Light" panose="02000606000000020004" pitchFamily="2" charset="77"/>
                <a:ea typeface="+mn-ea"/>
                <a:cs typeface="+mn-cs"/>
              </a:defRPr>
            </a:lvl4pPr>
            <a:lvl5pPr marL="1828800" indent="0" algn="l" defTabSz="914400" rtl="0" eaLnBrk="1" latinLnBrk="0" hangingPunct="1">
              <a:lnSpc>
                <a:spcPct val="90000"/>
              </a:lnSpc>
              <a:spcBef>
                <a:spcPts val="500"/>
              </a:spcBef>
              <a:buFontTx/>
              <a:buNone/>
              <a:tabLst/>
              <a:defRPr sz="1000" b="0" i="0" kern="1200">
                <a:solidFill>
                  <a:schemeClr val="tx1"/>
                </a:solidFill>
                <a:latin typeface="FreightNeo Pro Light" panose="02000606000000020004"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dirty="0"/>
              <a:t>This 2011 vintage has been bottled to celebrate the 2026 Lunar New Year, the Year of the Horse. </a:t>
            </a:r>
          </a:p>
          <a:p>
            <a:r>
              <a:rPr lang="en-GB" dirty="0"/>
              <a:t>The nose opens with a burst of orange zest and dried cranberries before moving in a sweeter direction with notes of honeycomb and candy floss. Throughout, notes of cinnamon, tiramisu, mulled wine, and even jalapeno leap out and pull the nose in different directions. There’s something new to be found every time you pick up the glass.</a:t>
            </a:r>
          </a:p>
          <a:p>
            <a:r>
              <a:rPr lang="en-GB" dirty="0"/>
              <a:t>The taste is a bit more structured than the nose suggests, but still full of varied flavours like candied almonds, toffee apples, sultanas, and salted liquorice. The finish is long and round with lingering baking spice.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FreightNeo Pro Light" panose="02000606000000020004" pitchFamily="2" charset="77"/>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100" b="1" i="0" u="none" strike="noStrike" kern="1200" cap="none" spc="0" normalizeH="0" baseline="0" noProof="0" dirty="0">
                <a:ln>
                  <a:noFill/>
                </a:ln>
                <a:solidFill>
                  <a:srgbClr val="A79556"/>
                </a:solidFill>
                <a:effectLst/>
                <a:uLnTx/>
                <a:uFillTx/>
                <a:latin typeface="FreightNeo Pro Semi" panose="02000606000000020004" pitchFamily="2" charset="77"/>
                <a:ea typeface="+mn-ea"/>
                <a:cs typeface="Helvetica" panose="020B0604020202020204" pitchFamily="34" charset="0"/>
              </a:rPr>
              <a:t>First Fill Pedro Ximénez Sherry Butt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100" b="1" i="0" u="none" strike="noStrike" kern="1200" cap="none" spc="0" normalizeH="0" baseline="0" noProof="0" dirty="0">
                <a:ln>
                  <a:noFill/>
                </a:ln>
                <a:solidFill>
                  <a:srgbClr val="A79556"/>
                </a:solidFill>
                <a:effectLst/>
                <a:uLnTx/>
                <a:uFillTx/>
                <a:latin typeface="FreightNeo Pro Semi" panose="02000606000000020004" pitchFamily="2" charset="77"/>
                <a:ea typeface="+mn-ea"/>
                <a:cs typeface="Helvetica" panose="020B0604020202020204" pitchFamily="34" charset="0"/>
              </a:rPr>
              <a:t>ABV Strength: </a:t>
            </a:r>
            <a:r>
              <a:rPr lang="en-GB" b="1" dirty="0">
                <a:solidFill>
                  <a:srgbClr val="A79556"/>
                </a:solidFill>
                <a:latin typeface="FreightNeo Pro Semi" panose="02000606000000020004" pitchFamily="2" charset="77"/>
                <a:cs typeface="Helvetica" panose="020B0604020202020204" pitchFamily="34" charset="0"/>
              </a:rPr>
              <a:t>56.5</a:t>
            </a:r>
            <a:r>
              <a:rPr kumimoji="0" lang="en-GB" sz="1100" b="1" i="0" u="none" strike="noStrike" kern="1200" cap="none" spc="0" normalizeH="0" baseline="0" noProof="0" dirty="0">
                <a:ln>
                  <a:noFill/>
                </a:ln>
                <a:solidFill>
                  <a:srgbClr val="A79556"/>
                </a:solidFill>
                <a:effectLst/>
                <a:uLnTx/>
                <a:uFillTx/>
                <a:latin typeface="FreightNeo Pro Semi" panose="02000606000000020004" pitchFamily="2" charset="77"/>
                <a:ea typeface="+mn-ea"/>
                <a:cs typeface="Helvetica" panose="020B0604020202020204" pitchFamily="34" charset="0"/>
              </a:rPr>
              <a:t>% alc./vol.</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100" b="1" i="0" u="none" strike="noStrike" kern="1200" cap="none" spc="0" normalizeH="0" baseline="0" noProof="0" dirty="0">
              <a:ln>
                <a:noFill/>
              </a:ln>
              <a:solidFill>
                <a:srgbClr val="A79556"/>
              </a:solidFill>
              <a:effectLst/>
              <a:uLnTx/>
              <a:uFillTx/>
              <a:latin typeface="FreightNeo Pro Semi" panose="02000606000000020004" pitchFamily="2" charset="77"/>
              <a:ea typeface="+mn-ea"/>
              <a:cs typeface="Helvetica"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100" b="1" i="0" u="none" strike="noStrike" kern="1200" cap="none" spc="0" normalizeH="0" baseline="0" noProof="0" dirty="0">
              <a:ln>
                <a:noFill/>
              </a:ln>
              <a:solidFill>
                <a:srgbClr val="A79556"/>
              </a:solidFill>
              <a:effectLst/>
              <a:uLnTx/>
              <a:uFillTx/>
              <a:latin typeface="FreightNeo Pro Semi" panose="02000606000000020004" pitchFamily="2" charset="77"/>
              <a:ea typeface="+mn-ea"/>
              <a:cs typeface="Helvetica"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100" b="1" i="0" u="none" strike="noStrike" kern="1200" cap="none" spc="0" normalizeH="0" baseline="0" noProof="0" dirty="0">
                <a:ln>
                  <a:noFill/>
                </a:ln>
                <a:solidFill>
                  <a:srgbClr val="A79556"/>
                </a:solidFill>
                <a:effectLst/>
                <a:uLnTx/>
                <a:uFillTx/>
                <a:latin typeface="FreightNeo Pro Semi" panose="02000606000000020004" pitchFamily="2" charset="77"/>
                <a:ea typeface="+mn-ea"/>
                <a:cs typeface="Helvetica" panose="020B0604020202020204" pitchFamily="34" charset="0"/>
              </a:rPr>
              <a:t>Key Details:</a:t>
            </a:r>
            <a:endParaRPr kumimoji="0" lang="en-GB" sz="1100" b="1" i="0" u="none" strike="noStrike" kern="1200" cap="none" spc="0" normalizeH="0" baseline="0" noProof="0" dirty="0">
              <a:ln>
                <a:noFill/>
              </a:ln>
              <a:solidFill>
                <a:srgbClr val="000000"/>
              </a:solidFill>
              <a:effectLst/>
              <a:uLnTx/>
              <a:uFillTx/>
              <a:latin typeface="FreightNeo Pro Semi" panose="02000606000000020004" pitchFamily="2" charset="77"/>
              <a:ea typeface="+mn-ea"/>
              <a:cs typeface="Helvetica" panose="020B0604020202020204" pitchFamily="34" charset="0"/>
            </a:endParaRP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solidFill>
                  <a:srgbClr val="000000"/>
                </a:solidFill>
                <a:latin typeface="FreightNeo Pro Light" panose="02000606000000020004" pitchFamily="50" charset="0"/>
                <a:cs typeface="Helvetica" panose="020B0604020202020204" pitchFamily="34" charset="0"/>
              </a:rPr>
              <a:t>A global release to celebrate the Chinese Zodiac Year of the Horse</a:t>
            </a:r>
            <a:endParaRPr kumimoji="0" lang="en-GB" sz="1100" b="0" i="0" u="none" strike="noStrike" kern="1200" cap="none" spc="0" normalizeH="0" baseline="0" noProof="0" dirty="0">
              <a:ln>
                <a:noFill/>
              </a:ln>
              <a:solidFill>
                <a:srgbClr val="000000"/>
              </a:solidFill>
              <a:effectLst/>
              <a:uLnTx/>
              <a:uFillTx/>
              <a:latin typeface="FreightNeo Pro Light" panose="02000606000000020004" pitchFamily="50" charset="0"/>
              <a:ea typeface="+mn-ea"/>
              <a:cs typeface="Helvetica" panose="020B0604020202020204" pitchFamily="34" charset="0"/>
            </a:endParaRP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FreightNeo Pro Light" panose="02000606000000020004" pitchFamily="50" charset="0"/>
                <a:ea typeface="+mn-ea"/>
                <a:cs typeface="Helvetica" panose="020B0604020202020204" pitchFamily="34" charset="0"/>
              </a:rPr>
              <a:t>Only </a:t>
            </a:r>
            <a:r>
              <a:rPr lang="en-GB" dirty="0">
                <a:solidFill>
                  <a:srgbClr val="000000"/>
                </a:solidFill>
                <a:latin typeface="FreightNeo Pro Light" panose="02000606000000020004" pitchFamily="50" charset="0"/>
                <a:cs typeface="Helvetica" panose="020B0604020202020204" pitchFamily="34" charset="0"/>
              </a:rPr>
              <a:t>817</a:t>
            </a:r>
            <a:r>
              <a:rPr kumimoji="0" lang="en-GB" sz="1100" b="0" i="0" u="none" strike="noStrike" kern="1200" cap="none" spc="0" normalizeH="0" baseline="0" noProof="0" dirty="0">
                <a:ln>
                  <a:noFill/>
                </a:ln>
                <a:solidFill>
                  <a:srgbClr val="000000"/>
                </a:solidFill>
                <a:effectLst/>
                <a:uLnTx/>
                <a:uFillTx/>
                <a:latin typeface="FreightNeo Pro Light" panose="02000606000000020004" pitchFamily="50" charset="0"/>
                <a:ea typeface="+mn-ea"/>
                <a:cs typeface="Helvetica" panose="020B0604020202020204" pitchFamily="34" charset="0"/>
              </a:rPr>
              <a:t> bottles available</a:t>
            </a:r>
          </a:p>
          <a:p>
            <a:pPr marL="171450" indent="-171450">
              <a:buFont typeface="Arial" panose="020B0604020202020204" pitchFamily="34" charset="0"/>
              <a:buChar char="•"/>
              <a:defRPr/>
            </a:pPr>
            <a:r>
              <a:rPr lang="en-GB" dirty="0">
                <a:solidFill>
                  <a:srgbClr val="000000"/>
                </a:solidFill>
                <a:latin typeface="FreightNeo Pro Light" panose="02000606000000020004" pitchFamily="50" charset="0"/>
                <a:cs typeface="Helvetica" panose="020B0604020202020204" pitchFamily="34" charset="0"/>
              </a:rPr>
              <a:t>Numbered bottles</a:t>
            </a:r>
          </a:p>
          <a:p>
            <a:pPr marL="171450" indent="-171450">
              <a:buFont typeface="Arial" panose="020B0604020202020204" pitchFamily="34" charset="0"/>
              <a:buChar char="•"/>
              <a:defRPr/>
            </a:pPr>
            <a:r>
              <a:rPr lang="en-GB" dirty="0">
                <a:solidFill>
                  <a:srgbClr val="000000"/>
                </a:solidFill>
                <a:latin typeface="FreightNeo Pro Light" panose="02000606000000020004" pitchFamily="50" charset="0"/>
                <a:cs typeface="Helvetica" panose="020B0604020202020204" pitchFamily="34" charset="0"/>
              </a:rPr>
              <a:t>Distilled on 10 February 2011</a:t>
            </a:r>
            <a:endParaRPr kumimoji="0" lang="en-GB" sz="1100" b="0" i="0" u="none" strike="noStrike" kern="1200" cap="none" spc="0" normalizeH="0" baseline="0" noProof="0" dirty="0">
              <a:ln>
                <a:noFill/>
              </a:ln>
              <a:solidFill>
                <a:srgbClr val="000000"/>
              </a:solidFill>
              <a:effectLst/>
              <a:uLnTx/>
              <a:uFillTx/>
              <a:latin typeface="FreightNeo Pro Light" panose="02000606000000020004" pitchFamily="50" charset="0"/>
              <a:ea typeface="+mn-ea"/>
              <a:cs typeface="Helvetica" panose="020B0604020202020204" pitchFamily="34" charset="0"/>
            </a:endParaRP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FreightNeo Pro Light" panose="02000606000000020004" pitchFamily="50" charset="0"/>
                <a:ea typeface="+mn-ea"/>
                <a:cs typeface="Helvetica" panose="020B0604020202020204" pitchFamily="34" charset="0"/>
              </a:rPr>
              <a:t>Non-Chill Filtered</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FreightNeo Pro Light" panose="02000606000000020004" pitchFamily="50" charset="0"/>
                <a:ea typeface="+mn-ea"/>
                <a:cs typeface="Helvetica" panose="020B0604020202020204" pitchFamily="34" charset="0"/>
              </a:rPr>
              <a:t>Natural strength and colour.</a:t>
            </a:r>
          </a:p>
          <a:p>
            <a:pPr marR="0" lvl="0" algn="l" defTabSz="914400" rtl="0" eaLnBrk="1" fontAlgn="auto" latinLnBrk="0" hangingPunct="1">
              <a:lnSpc>
                <a:spcPct val="90000"/>
              </a:lnSpc>
              <a:spcBef>
                <a:spcPts val="1000"/>
              </a:spcBef>
              <a:spcAft>
                <a:spcPts val="0"/>
              </a:spcAft>
              <a:buClrTx/>
              <a:buSzTx/>
              <a:tabLst/>
              <a:defRPr/>
            </a:pPr>
            <a:endParaRPr kumimoji="0" lang="en-GB" sz="1100" b="0" i="0" u="none" strike="noStrike" kern="1200" cap="none" spc="0" normalizeH="0" baseline="0" noProof="0" dirty="0">
              <a:ln>
                <a:noFill/>
              </a:ln>
              <a:solidFill>
                <a:srgbClr val="000000"/>
              </a:solidFill>
              <a:effectLst/>
              <a:uLnTx/>
              <a:uFillTx/>
              <a:latin typeface="FreightNeo Pro Light" panose="02000606000000020004" pitchFamily="50" charset="0"/>
              <a:ea typeface="+mn-ea"/>
              <a:cs typeface="Helvetica" panose="020B0604020202020204" pitchFamily="34" charset="0"/>
            </a:endParaRP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srgbClr val="000000"/>
              </a:solidFill>
              <a:effectLst/>
              <a:uLnTx/>
              <a:uFillTx/>
              <a:latin typeface="FreightNeo Pro Light" panose="02000606000000020004" pitchFamily="50" charset="0"/>
              <a:ea typeface="+mn-ea"/>
              <a:cs typeface="Helvetica"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FreightNeo Pro Light" panose="02000606000000020004" pitchFamily="50" charset="0"/>
              <a:ea typeface="+mn-ea"/>
              <a:cs typeface="Helvetica" panose="020B0604020202020204" pitchFamily="34" charset="0"/>
            </a:endParaRPr>
          </a:p>
        </p:txBody>
      </p:sp>
      <p:sp>
        <p:nvSpPr>
          <p:cNvPr id="2" name="TextBox 1">
            <a:extLst>
              <a:ext uri="{FF2B5EF4-FFF2-40B4-BE49-F238E27FC236}">
                <a16:creationId xmlns:a16="http://schemas.microsoft.com/office/drawing/2014/main" id="{0D7C3322-44AD-B28D-532F-6F4BAC5CDA4E}"/>
              </a:ext>
            </a:extLst>
          </p:cNvPr>
          <p:cNvSpPr txBox="1"/>
          <p:nvPr/>
        </p:nvSpPr>
        <p:spPr>
          <a:xfrm>
            <a:off x="512064" y="1021572"/>
            <a:ext cx="25420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B79645"/>
                </a:solidFill>
                <a:effectLst/>
                <a:uLnTx/>
                <a:uFillTx/>
                <a:latin typeface="FreightNeo Pro Medium" panose="02000503000000020004" pitchFamily="50" charset="0"/>
                <a:ea typeface="+mn-ea"/>
                <a:cs typeface="+mn-cs"/>
              </a:rPr>
              <a:t>Cask 37607</a:t>
            </a:r>
          </a:p>
        </p:txBody>
      </p:sp>
      <p:pic>
        <p:nvPicPr>
          <p:cNvPr id="5" name="Picture 4" descr="A bottle of alcohol in a box&#10;&#10;AI-generated content may be incorrect.">
            <a:extLst>
              <a:ext uri="{FF2B5EF4-FFF2-40B4-BE49-F238E27FC236}">
                <a16:creationId xmlns:a16="http://schemas.microsoft.com/office/drawing/2014/main" id="{5DC37BCF-55D3-0A95-20FB-42B4D7B58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873" y="-93133"/>
            <a:ext cx="5710066" cy="6858000"/>
          </a:xfrm>
          <a:prstGeom prst="rect">
            <a:avLst/>
          </a:prstGeom>
        </p:spPr>
      </p:pic>
    </p:spTree>
    <p:extLst>
      <p:ext uri="{BB962C8B-B14F-4D97-AF65-F5344CB8AC3E}">
        <p14:creationId xmlns:p14="http://schemas.microsoft.com/office/powerpoint/2010/main" val="1837936123"/>
      </p:ext>
    </p:extLst>
  </p:cSld>
  <p:clrMapOvr>
    <a:masterClrMapping/>
  </p:clrMapOvr>
</p:sld>
</file>

<file path=ppt/theme/theme1.xml><?xml version="1.0" encoding="utf-8"?>
<a:theme xmlns:a="http://schemas.openxmlformats.org/drawingml/2006/main" name="Tomatin Text pages">
  <a:themeElements>
    <a:clrScheme name="Tomatin">
      <a:dk1>
        <a:srgbClr val="000000"/>
      </a:dk1>
      <a:lt1>
        <a:srgbClr val="FFFFFF"/>
      </a:lt1>
      <a:dk2>
        <a:srgbClr val="FEF7DE"/>
      </a:dk2>
      <a:lt2>
        <a:srgbClr val="C7B17C"/>
      </a:lt2>
      <a:accent1>
        <a:srgbClr val="9FB6C8"/>
      </a:accent1>
      <a:accent2>
        <a:srgbClr val="263753"/>
      </a:accent2>
      <a:accent3>
        <a:srgbClr val="DCD29B"/>
      </a:accent3>
      <a:accent4>
        <a:srgbClr val="C7B17C"/>
      </a:accent4>
      <a:accent5>
        <a:srgbClr val="E79F5B"/>
      </a:accent5>
      <a:accent6>
        <a:srgbClr val="FEF7DE"/>
      </a:accent6>
      <a:hlink>
        <a:srgbClr val="C7B17C"/>
      </a:hlink>
      <a:folHlink>
        <a:srgbClr val="DCD2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matin_Distributor Comms Template V3_09.11.21" id="{2D6288D8-517B-BC4B-9729-BE4E4B247217}" vid="{2F1B9450-0F29-2E48-97D6-5C952A1DB2E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38C5F8A80A9A45992C2AC0C80E6BA8" ma:contentTypeVersion="15" ma:contentTypeDescription="Create a new document." ma:contentTypeScope="" ma:versionID="4b989ee22b55973150dcdf08c36e9475">
  <xsd:schema xmlns:xsd="http://www.w3.org/2001/XMLSchema" xmlns:xs="http://www.w3.org/2001/XMLSchema" xmlns:p="http://schemas.microsoft.com/office/2006/metadata/properties" xmlns:ns2="be2e1b61-17ab-4e27-953d-3152e7492c1f" xmlns:ns3="b030beaa-dd9d-4bf3-aefd-7063a6c9be70" targetNamespace="http://schemas.microsoft.com/office/2006/metadata/properties" ma:root="true" ma:fieldsID="e2ba3d829fdc47640354d2f0b2b3b4a7" ns2:_="" ns3:_="">
    <xsd:import namespace="be2e1b61-17ab-4e27-953d-3152e7492c1f"/>
    <xsd:import namespace="b030beaa-dd9d-4bf3-aefd-7063a6c9be7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e1b61-17ab-4e27-953d-3152e7492c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9f4dd67-9fd9-4658-a5c9-cc3c4ca362d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30beaa-dd9d-4bf3-aefd-7063a6c9be7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c7b58c3-91e0-415a-8e30-b353f8e05f8c}" ma:internalName="TaxCatchAll" ma:showField="CatchAllData" ma:web="b030beaa-dd9d-4bf3-aefd-7063a6c9be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2e1b61-17ab-4e27-953d-3152e7492c1f">
      <Terms xmlns="http://schemas.microsoft.com/office/infopath/2007/PartnerControls"/>
    </lcf76f155ced4ddcb4097134ff3c332f>
    <TaxCatchAll xmlns="b030beaa-dd9d-4bf3-aefd-7063a6c9be70" xsi:nil="true"/>
  </documentManagement>
</p:properties>
</file>

<file path=customXml/itemProps1.xml><?xml version="1.0" encoding="utf-8"?>
<ds:datastoreItem xmlns:ds="http://schemas.openxmlformats.org/officeDocument/2006/customXml" ds:itemID="{870233D1-B5BD-46BD-8073-3260E5C82F45}"/>
</file>

<file path=customXml/itemProps2.xml><?xml version="1.0" encoding="utf-8"?>
<ds:datastoreItem xmlns:ds="http://schemas.openxmlformats.org/officeDocument/2006/customXml" ds:itemID="{9E71422A-F2A6-4CA7-8B1D-D95F23F02D60}"/>
</file>

<file path=customXml/itemProps3.xml><?xml version="1.0" encoding="utf-8"?>
<ds:datastoreItem xmlns:ds="http://schemas.openxmlformats.org/officeDocument/2006/customXml" ds:itemID="{66A64D2C-D246-485F-81CF-7CB840E8A4DD}"/>
</file>

<file path=docProps/app.xml><?xml version="1.0" encoding="utf-8"?>
<Properties xmlns="http://schemas.openxmlformats.org/officeDocument/2006/extended-properties" xmlns:vt="http://schemas.openxmlformats.org/officeDocument/2006/docPropsVTypes">
  <TotalTime>303</TotalTime>
  <Words>182</Words>
  <Application>Microsoft Office PowerPoint</Application>
  <PresentationFormat>Widescreen</PresentationFormat>
  <Paragraphs>18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Bon Vivant Family Script</vt:lpstr>
      <vt:lpstr>FreightNeo Pro Book</vt:lpstr>
      <vt:lpstr>FreightNeo Pro Light</vt:lpstr>
      <vt:lpstr>FreightNeo Pro Medium</vt:lpstr>
      <vt:lpstr>FreightNeo Pro Semi</vt:lpstr>
      <vt:lpstr>Tomatin Text pages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Louisa Copping</dc:creator>
  <cp:lastModifiedBy>Graham Nicolson</cp:lastModifiedBy>
  <cp:revision>11</cp:revision>
  <dcterms:created xsi:type="dcterms:W3CDTF">2025-07-31T09:30:01Z</dcterms:created>
  <dcterms:modified xsi:type="dcterms:W3CDTF">2025-08-19T14:19:26Z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0x010100E138C5F8A80A9A45992C2AC0C80E6BA8</vt:lpwstr>
  </property>
</Properties>
</file>