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33C6E5-68D2-1A4D-AA9D-82FB209B7FD0}"/>
              </a:ext>
            </a:extLst>
          </p:cNvPr>
          <p:cNvSpPr>
            <a:spLocks noGrp="1"/>
          </p:cNvSpPr>
          <p:nvPr>
            <p:ph type="pic" sz="quarter" idx="10"/>
          </p:nvPr>
        </p:nvSpPr>
        <p:spPr>
          <a:xfrm>
            <a:off x="0" y="0"/>
            <a:ext cx="12192000" cy="6858000"/>
          </a:xfrm>
        </p:spPr>
        <p:txBody>
          <a:bodyPr/>
          <a:lstStyle/>
          <a:p>
            <a:r>
              <a:rPr lang="en-GB"/>
              <a:t>Click icon to add picture</a:t>
            </a:r>
            <a:endParaRPr lang="en-US" dirty="0"/>
          </a:p>
        </p:txBody>
      </p:sp>
      <p:sp>
        <p:nvSpPr>
          <p:cNvPr id="23" name="Picture Placeholder 22">
            <a:extLst>
              <a:ext uri="{FF2B5EF4-FFF2-40B4-BE49-F238E27FC236}">
                <a16:creationId xmlns:a16="http://schemas.microsoft.com/office/drawing/2014/main" id="{0661A92C-9D70-BF49-AFC7-5CC1040E894E}"/>
              </a:ext>
            </a:extLst>
          </p:cNvPr>
          <p:cNvSpPr>
            <a:spLocks noGrp="1"/>
          </p:cNvSpPr>
          <p:nvPr>
            <p:ph type="pic" sz="quarter" idx="12"/>
          </p:nvPr>
        </p:nvSpPr>
        <p:spPr>
          <a:xfrm>
            <a:off x="8979294" y="5672465"/>
            <a:ext cx="2661844" cy="672774"/>
          </a:xfrm>
        </p:spPr>
        <p:txBody>
          <a:bodyPr/>
          <a:lstStyle/>
          <a:p>
            <a:r>
              <a:rPr lang="en-GB"/>
              <a:t>Click icon to add picture</a:t>
            </a:r>
            <a:endParaRPr lang="en-US" dirty="0"/>
          </a:p>
        </p:txBody>
      </p:sp>
      <p:sp>
        <p:nvSpPr>
          <p:cNvPr id="26" name="Text Placeholder 25">
            <a:extLst>
              <a:ext uri="{FF2B5EF4-FFF2-40B4-BE49-F238E27FC236}">
                <a16:creationId xmlns:a16="http://schemas.microsoft.com/office/drawing/2014/main" id="{9BC95D25-0A6B-7440-92B2-BBB0647EA886}"/>
              </a:ext>
            </a:extLst>
          </p:cNvPr>
          <p:cNvSpPr>
            <a:spLocks noGrp="1"/>
          </p:cNvSpPr>
          <p:nvPr>
            <p:ph type="body" sz="quarter" idx="13" hasCustomPrompt="1"/>
          </p:nvPr>
        </p:nvSpPr>
        <p:spPr>
          <a:xfrm>
            <a:off x="527513" y="2893379"/>
            <a:ext cx="6230938" cy="1071242"/>
          </a:xfrm>
        </p:spPr>
        <p:txBody>
          <a:bodyPr vert="horz" wrap="none" anchor="t" anchorCtr="0">
            <a:noAutofit/>
          </a:bodyPr>
          <a:lstStyle>
            <a:lvl1pPr marL="14288" marR="0" indent="0" algn="l" defTabSz="914400" rtl="0" eaLnBrk="1" fontAlgn="auto" latinLnBrk="0" hangingPunct="1">
              <a:lnSpc>
                <a:spcPct val="90000"/>
              </a:lnSpc>
              <a:spcBef>
                <a:spcPts val="1000"/>
              </a:spcBef>
              <a:spcAft>
                <a:spcPts val="0"/>
              </a:spcAft>
              <a:buClrTx/>
              <a:buSzTx/>
              <a:buFontTx/>
              <a:buNone/>
              <a:tabLst/>
              <a:defRPr sz="3600" b="0" i="0">
                <a:latin typeface="FreightNeo Pro Medium" panose="02000606000000020004" pitchFamily="2" charset="77"/>
              </a:defRPr>
            </a:lvl1pPr>
            <a:lvl2pPr algn="ctr">
              <a:defRPr/>
            </a:lvl2pPr>
          </a:lstStyle>
          <a:p>
            <a:pPr lvl="0"/>
            <a:r>
              <a:rPr lang="en-GB" dirty="0"/>
              <a:t>Presentation Name</a:t>
            </a:r>
          </a:p>
          <a:p>
            <a:pPr lvl="0"/>
            <a:r>
              <a:rPr lang="en-GB" dirty="0"/>
              <a:t>Presenter Name Here</a:t>
            </a:r>
          </a:p>
        </p:txBody>
      </p:sp>
    </p:spTree>
    <p:extLst>
      <p:ext uri="{BB962C8B-B14F-4D97-AF65-F5344CB8AC3E}">
        <p14:creationId xmlns:p14="http://schemas.microsoft.com/office/powerpoint/2010/main" val="42631543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Cover - Image">
    <p:bg>
      <p:bgRef idx="1001">
        <a:schemeClr val="bg1"/>
      </p:bgRef>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DA6F262A-EC6D-044E-9270-BF319E6B3C43}"/>
              </a:ext>
            </a:extLst>
          </p:cNvPr>
          <p:cNvSpPr>
            <a:spLocks noGrp="1"/>
          </p:cNvSpPr>
          <p:nvPr>
            <p:ph type="pic" sz="quarter" idx="10"/>
          </p:nvPr>
        </p:nvSpPr>
        <p:spPr>
          <a:xfrm>
            <a:off x="0" y="0"/>
            <a:ext cx="12192000"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CA3DFD94-EC26-5148-991E-56A8580C597A}"/>
              </a:ext>
            </a:extLst>
          </p:cNvPr>
          <p:cNvSpPr>
            <a:spLocks noGrp="1"/>
          </p:cNvSpPr>
          <p:nvPr>
            <p:ph type="body" sz="quarter" idx="11" hasCustomPrompt="1"/>
          </p:nvPr>
        </p:nvSpPr>
        <p:spPr>
          <a:xfrm>
            <a:off x="0" y="2438400"/>
            <a:ext cx="12192000" cy="1981200"/>
          </a:xfrm>
        </p:spPr>
        <p:txBody>
          <a:bodyPr anchor="ctr" anchorCtr="0">
            <a:normAutofit/>
          </a:bodyPr>
          <a:lstStyle>
            <a:lvl1pPr algn="ctr">
              <a:defRPr sz="3600">
                <a:latin typeface="FreightNeo Pro Book" panose="02000606000000020004" pitchFamily="2" charset="77"/>
              </a:defRPr>
            </a:lvl1pPr>
            <a:lvl2pPr algn="ctr">
              <a:defRPr/>
            </a:lvl2pPr>
            <a:lvl3pPr algn="ctr">
              <a:defRPr/>
            </a:lvl3pPr>
            <a:lvl4pPr algn="ctr">
              <a:defRPr/>
            </a:lvl4pPr>
            <a:lvl5pPr algn="ctr">
              <a:defRPr/>
            </a:lvl5pPr>
          </a:lstStyle>
          <a:p>
            <a:pPr lvl="0"/>
            <a:r>
              <a:rPr lang="en-GB" dirty="0"/>
              <a:t>Section Name </a:t>
            </a:r>
          </a:p>
        </p:txBody>
      </p:sp>
    </p:spTree>
    <p:extLst>
      <p:ext uri="{BB962C8B-B14F-4D97-AF65-F5344CB8AC3E}">
        <p14:creationId xmlns:p14="http://schemas.microsoft.com/office/powerpoint/2010/main" val="1319665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s">
    <p:bg>
      <p:bgPr>
        <a:solidFill>
          <a:schemeClr val="bg1"/>
        </a:solidFill>
        <a:effectLst/>
      </p:bgPr>
    </p:bg>
    <p:spTree>
      <p:nvGrpSpPr>
        <p:cNvPr id="1" name=""/>
        <p:cNvGrpSpPr/>
        <p:nvPr/>
      </p:nvGrpSpPr>
      <p:grpSpPr>
        <a:xfrm>
          <a:off x="0" y="0"/>
          <a:ext cx="0" cy="0"/>
          <a:chOff x="0" y="0"/>
          <a:chExt cx="0" cy="0"/>
        </a:xfrm>
      </p:grpSpPr>
      <p:sp>
        <p:nvSpPr>
          <p:cNvPr id="25" name="Picture Placeholder 22">
            <a:extLst>
              <a:ext uri="{FF2B5EF4-FFF2-40B4-BE49-F238E27FC236}">
                <a16:creationId xmlns:a16="http://schemas.microsoft.com/office/drawing/2014/main" id="{E7D2242F-9A12-234B-AECC-096BCDFCB021}"/>
              </a:ext>
            </a:extLst>
          </p:cNvPr>
          <p:cNvSpPr>
            <a:spLocks noGrp="1"/>
          </p:cNvSpPr>
          <p:nvPr>
            <p:ph type="pic" sz="quarter" idx="10"/>
          </p:nvPr>
        </p:nvSpPr>
        <p:spPr>
          <a:xfrm>
            <a:off x="1858867" y="5990638"/>
            <a:ext cx="2048400" cy="406799"/>
          </a:xfrm>
        </p:spPr>
        <p:txBody>
          <a:bodyPr/>
          <a:lstStyle/>
          <a:p>
            <a:r>
              <a:rPr lang="en-GB"/>
              <a:t>Click icon to add picture</a:t>
            </a:r>
            <a:endParaRPr lang="en-US" dirty="0"/>
          </a:p>
        </p:txBody>
      </p:sp>
      <p:sp>
        <p:nvSpPr>
          <p:cNvPr id="26" name="Picture Placeholder 22">
            <a:extLst>
              <a:ext uri="{FF2B5EF4-FFF2-40B4-BE49-F238E27FC236}">
                <a16:creationId xmlns:a16="http://schemas.microsoft.com/office/drawing/2014/main" id="{21F56A56-229C-7B4D-A570-AA8DD869CC06}"/>
              </a:ext>
            </a:extLst>
          </p:cNvPr>
          <p:cNvSpPr>
            <a:spLocks noGrp="1"/>
          </p:cNvSpPr>
          <p:nvPr>
            <p:ph type="pic" sz="quarter" idx="11"/>
          </p:nvPr>
        </p:nvSpPr>
        <p:spPr>
          <a:xfrm>
            <a:off x="515938" y="6042838"/>
            <a:ext cx="1184400" cy="302400"/>
          </a:xfrm>
        </p:spPr>
        <p:txBody>
          <a:bodyPr/>
          <a:lstStyle/>
          <a:p>
            <a:r>
              <a:rPr lang="en-GB"/>
              <a:t>Click icon to add picture</a:t>
            </a:r>
            <a:endParaRPr lang="en-US" dirty="0"/>
          </a:p>
        </p:txBody>
      </p:sp>
    </p:spTree>
    <p:extLst>
      <p:ext uri="{BB962C8B-B14F-4D97-AF65-F5344CB8AC3E}">
        <p14:creationId xmlns:p14="http://schemas.microsoft.com/office/powerpoint/2010/main" val="12713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clusion">
    <p:bg>
      <p:bgPr>
        <a:solidFill>
          <a:schemeClr val="accent5"/>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336A8-9CEC-0346-A4C2-44E7D3CAF03E}"/>
              </a:ext>
            </a:extLst>
          </p:cNvPr>
          <p:cNvSpPr>
            <a:spLocks noGrp="1"/>
          </p:cNvSpPr>
          <p:nvPr>
            <p:ph type="body" sz="quarter" idx="11" hasCustomPrompt="1"/>
          </p:nvPr>
        </p:nvSpPr>
        <p:spPr>
          <a:xfrm>
            <a:off x="0" y="2923530"/>
            <a:ext cx="12192000" cy="876300"/>
          </a:xfrm>
        </p:spPr>
        <p:txBody>
          <a:bodyPr anchor="ctr" anchorCtr="0">
            <a:normAutofit/>
          </a:bodyPr>
          <a:lstStyle>
            <a:lvl1pPr algn="ctr">
              <a:defRPr sz="5400">
                <a:latin typeface="Bon Vivant Family Script" pitchFamily="2" charset="0"/>
              </a:defRPr>
            </a:lvl1pPr>
            <a:lvl2pPr algn="ctr">
              <a:defRPr/>
            </a:lvl2pPr>
            <a:lvl3pPr algn="ctr">
              <a:defRPr/>
            </a:lvl3pPr>
            <a:lvl4pPr algn="ctr">
              <a:defRPr/>
            </a:lvl4pPr>
            <a:lvl5pPr algn="ctr">
              <a:defRPr/>
            </a:lvl5pPr>
          </a:lstStyle>
          <a:p>
            <a:pPr lvl="0"/>
            <a:r>
              <a:rPr lang="en-GB" dirty="0"/>
              <a:t>Thank You</a:t>
            </a:r>
          </a:p>
        </p:txBody>
      </p:sp>
      <p:sp>
        <p:nvSpPr>
          <p:cNvPr id="6" name="Picture Placeholder 22">
            <a:extLst>
              <a:ext uri="{FF2B5EF4-FFF2-40B4-BE49-F238E27FC236}">
                <a16:creationId xmlns:a16="http://schemas.microsoft.com/office/drawing/2014/main" id="{CB2CB9EB-A76D-714F-827A-BBD4373A300E}"/>
              </a:ext>
            </a:extLst>
          </p:cNvPr>
          <p:cNvSpPr>
            <a:spLocks noGrp="1"/>
          </p:cNvSpPr>
          <p:nvPr>
            <p:ph type="pic" sz="quarter" idx="12"/>
          </p:nvPr>
        </p:nvSpPr>
        <p:spPr>
          <a:xfrm>
            <a:off x="4362450" y="1329254"/>
            <a:ext cx="3467100" cy="876300"/>
          </a:xfrm>
        </p:spPr>
        <p:txBody>
          <a:bodyPr/>
          <a:lstStyle/>
          <a:p>
            <a:r>
              <a:rPr lang="en-GB"/>
              <a:t>Click icon to add picture</a:t>
            </a:r>
            <a:endParaRPr lang="en-US" dirty="0"/>
          </a:p>
        </p:txBody>
      </p:sp>
      <p:sp>
        <p:nvSpPr>
          <p:cNvPr id="7" name="Text Placeholder 6">
            <a:extLst>
              <a:ext uri="{FF2B5EF4-FFF2-40B4-BE49-F238E27FC236}">
                <a16:creationId xmlns:a16="http://schemas.microsoft.com/office/drawing/2014/main" id="{82E7A049-4A0F-E548-98F2-9338DA07CF64}"/>
              </a:ext>
            </a:extLst>
          </p:cNvPr>
          <p:cNvSpPr>
            <a:spLocks noGrp="1"/>
          </p:cNvSpPr>
          <p:nvPr>
            <p:ph type="body" sz="quarter" idx="13" hasCustomPrompt="1"/>
          </p:nvPr>
        </p:nvSpPr>
        <p:spPr>
          <a:xfrm>
            <a:off x="2192337" y="4359483"/>
            <a:ext cx="7807325" cy="2262922"/>
          </a:xfrm>
        </p:spPr>
        <p:txBody>
          <a:bodyPr/>
          <a:lstStyle>
            <a:lvl1pPr algn="ctr">
              <a:defRPr/>
            </a:lvl1pPr>
            <a:lvl2pPr algn="ctr">
              <a:defRPr/>
            </a:lvl2pPr>
            <a:lvl3pPr algn="ctr">
              <a:defRPr/>
            </a:lvl3pPr>
            <a:lvl4pPr algn="ctr">
              <a:defRPr/>
            </a:lvl4pPr>
            <a:lvl5pPr algn="ctr">
              <a:defRPr/>
            </a:lvl5pPr>
          </a:lstStyle>
          <a:p>
            <a:pPr lvl="0"/>
            <a:r>
              <a:rPr lang="en-GB" dirty="0"/>
              <a:t>Contact Details go here</a:t>
            </a:r>
            <a:endParaRPr lang="en-US" dirty="0"/>
          </a:p>
        </p:txBody>
      </p:sp>
    </p:spTree>
    <p:extLst>
      <p:ext uri="{BB962C8B-B14F-4D97-AF65-F5344CB8AC3E}">
        <p14:creationId xmlns:p14="http://schemas.microsoft.com/office/powerpoint/2010/main" val="40861008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2/3">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F60F310F-ABF9-AF4C-BEDD-276359CE9FC3}"/>
              </a:ext>
            </a:extLst>
          </p:cNvPr>
          <p:cNvSpPr>
            <a:spLocks noGrp="1"/>
          </p:cNvSpPr>
          <p:nvPr>
            <p:ph type="pic" sz="quarter" idx="12"/>
          </p:nvPr>
        </p:nvSpPr>
        <p:spPr>
          <a:xfrm>
            <a:off x="4273200" y="0"/>
            <a:ext cx="7940796"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3246409" cy="3806952"/>
          </a:xfrm>
          <a:prstGeom prst="rect">
            <a:avLst/>
          </a:prstGeo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Morbi </a:t>
            </a:r>
            <a:r>
              <a:rPr lang="en-GB" dirty="0" err="1"/>
              <a:t>velit</a:t>
            </a:r>
            <a:r>
              <a:rPr lang="en-GB" dirty="0"/>
              <a:t> </a:t>
            </a:r>
            <a:r>
              <a:rPr lang="en-GB" dirty="0" err="1"/>
              <a:t>metus</a:t>
            </a:r>
            <a:r>
              <a:rPr lang="en-GB" dirty="0"/>
              <a:t>, </a:t>
            </a:r>
            <a:r>
              <a:rPr lang="en-GB" dirty="0" err="1"/>
              <a:t>ornare</a:t>
            </a:r>
            <a:r>
              <a:rPr lang="en-GB" dirty="0"/>
              <a:t> in </a:t>
            </a:r>
            <a:r>
              <a:rPr lang="en-GB" dirty="0" err="1"/>
              <a:t>aliquet</a:t>
            </a:r>
            <a:r>
              <a:rPr lang="en-GB" dirty="0"/>
              <a:t> </a:t>
            </a:r>
            <a:r>
              <a:rPr lang="en-GB" dirty="0" err="1"/>
              <a:t>eget</a:t>
            </a:r>
            <a:r>
              <a:rPr lang="en-GB" dirty="0"/>
              <a:t>, </a:t>
            </a:r>
            <a:r>
              <a:rPr lang="en-GB" dirty="0" err="1"/>
              <a:t>consequat</a:t>
            </a:r>
            <a:r>
              <a:rPr lang="en-GB" dirty="0"/>
              <a:t> </a:t>
            </a:r>
            <a:r>
              <a:rPr lang="en-GB" dirty="0" err="1"/>
              <a:t>eu</a:t>
            </a:r>
            <a:r>
              <a:rPr lang="en-GB" dirty="0"/>
              <a:t> nisi. Morbi at maximus </a:t>
            </a:r>
            <a:r>
              <a:rPr lang="en-GB" dirty="0" err="1"/>
              <a:t>massa</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r>
              <a:rPr lang="en-GB" dirty="0" err="1"/>
              <a:t>Sed</a:t>
            </a:r>
            <a:r>
              <a:rPr lang="en-GB" dirty="0"/>
              <a:t> </a:t>
            </a:r>
            <a:r>
              <a:rPr lang="en-GB" dirty="0" err="1"/>
              <a:t>aliquam</a:t>
            </a:r>
            <a:r>
              <a:rPr lang="en-GB" dirty="0"/>
              <a:t> </a:t>
            </a:r>
            <a:r>
              <a:rPr lang="en-GB" dirty="0" err="1"/>
              <a:t>urna</a:t>
            </a:r>
            <a:r>
              <a:rPr lang="en-GB" dirty="0"/>
              <a:t> sit </a:t>
            </a:r>
            <a:r>
              <a:rPr lang="en-GB" dirty="0" err="1"/>
              <a:t>amet</a:t>
            </a:r>
            <a:r>
              <a:rPr lang="en-GB" dirty="0"/>
              <a:t> </a:t>
            </a:r>
            <a:r>
              <a:rPr lang="en-GB" dirty="0" err="1"/>
              <a:t>tortor</a:t>
            </a:r>
            <a:r>
              <a:rPr lang="en-GB" dirty="0"/>
              <a:t> </a:t>
            </a:r>
            <a:r>
              <a:rPr lang="en-GB" dirty="0" err="1"/>
              <a:t>sollicitudin</a:t>
            </a:r>
            <a:r>
              <a:rPr lang="en-GB" dirty="0"/>
              <a:t> </a:t>
            </a:r>
            <a:r>
              <a:rPr lang="en-GB" dirty="0" err="1"/>
              <a:t>rhoncus</a:t>
            </a:r>
            <a:r>
              <a:rPr lang="en-GB" dirty="0"/>
              <a:t>. </a:t>
            </a:r>
            <a:r>
              <a:rPr lang="en-GB" dirty="0" err="1"/>
              <a:t>Praesent</a:t>
            </a:r>
            <a:r>
              <a:rPr lang="en-GB" dirty="0"/>
              <a:t> et </a:t>
            </a:r>
            <a:r>
              <a:rPr lang="en-GB" dirty="0" err="1"/>
              <a:t>malesuada</a:t>
            </a:r>
            <a:r>
              <a:rPr lang="en-GB" dirty="0"/>
              <a:t> </a:t>
            </a:r>
            <a:r>
              <a:rPr lang="en-GB" dirty="0" err="1"/>
              <a:t>diam</a:t>
            </a:r>
            <a:r>
              <a:rPr lang="en-GB" dirty="0"/>
              <a:t>, non </a:t>
            </a:r>
            <a:r>
              <a:rPr lang="en-GB" dirty="0" err="1"/>
              <a:t>ultricies</a:t>
            </a:r>
            <a:r>
              <a:rPr lang="en-GB" dirty="0"/>
              <a:t> </a:t>
            </a:r>
            <a:r>
              <a:rPr lang="en-GB" dirty="0" err="1"/>
              <a:t>lectus</a:t>
            </a:r>
            <a:r>
              <a:rPr lang="en-GB" dirty="0"/>
              <a:t>. </a:t>
            </a:r>
            <a:r>
              <a:rPr lang="en-GB" dirty="0" err="1"/>
              <a:t>Quisque</a:t>
            </a:r>
            <a:r>
              <a:rPr lang="en-GB" dirty="0"/>
              <a:t> ac </a:t>
            </a:r>
            <a:r>
              <a:rPr lang="en-GB" dirty="0" err="1"/>
              <a:t>risus</a:t>
            </a:r>
            <a:r>
              <a:rPr lang="en-GB" dirty="0"/>
              <a:t> dictum, </a:t>
            </a:r>
            <a:r>
              <a:rPr lang="en-GB" dirty="0" err="1"/>
              <a:t>rhoncus</a:t>
            </a:r>
            <a:r>
              <a:rPr lang="en-GB" dirty="0"/>
              <a:t> lorem </a:t>
            </a:r>
            <a:r>
              <a:rPr lang="en-GB" dirty="0" err="1"/>
              <a:t>venenatis</a:t>
            </a:r>
            <a:r>
              <a:rPr lang="en-GB" dirty="0"/>
              <a:t>, </a:t>
            </a:r>
            <a:r>
              <a:rPr lang="en-GB" dirty="0" err="1"/>
              <a:t>commodo</a:t>
            </a:r>
            <a:r>
              <a:rPr lang="en-GB" dirty="0"/>
              <a:t> eros. Morbi </a:t>
            </a:r>
            <a:r>
              <a:rPr lang="en-GB" dirty="0" err="1"/>
              <a:t>pretium</a:t>
            </a:r>
            <a:r>
              <a:rPr lang="en-GB" dirty="0"/>
              <a:t> gravida </a:t>
            </a:r>
            <a:r>
              <a:rPr lang="en-GB" dirty="0" err="1"/>
              <a:t>tortor</a:t>
            </a:r>
            <a:r>
              <a:rPr lang="en-GB" dirty="0"/>
              <a:t> et </a:t>
            </a:r>
            <a:r>
              <a:rPr lang="en-GB" dirty="0" err="1"/>
              <a:t>mollis</a:t>
            </a:r>
            <a:r>
              <a:rPr lang="en-GB" dirty="0"/>
              <a:t>. </a:t>
            </a:r>
          </a:p>
        </p:txBody>
      </p:sp>
    </p:spTree>
    <p:extLst>
      <p:ext uri="{BB962C8B-B14F-4D97-AF65-F5344CB8AC3E}">
        <p14:creationId xmlns:p14="http://schemas.microsoft.com/office/powerpoint/2010/main" val="8735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half">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F60F310F-ABF9-AF4C-BEDD-276359CE9FC3}"/>
              </a:ext>
            </a:extLst>
          </p:cNvPr>
          <p:cNvSpPr>
            <a:spLocks noGrp="1"/>
          </p:cNvSpPr>
          <p:nvPr>
            <p:ph type="pic" sz="quarter" idx="12"/>
          </p:nvPr>
        </p:nvSpPr>
        <p:spPr>
          <a:xfrm>
            <a:off x="6096000" y="0"/>
            <a:ext cx="6117996"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4672873" cy="3758184"/>
          </a:xfrm>
          <a:prstGeom prst="rect">
            <a:avLst/>
          </a:prstGeo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Morbi </a:t>
            </a:r>
            <a:r>
              <a:rPr lang="en-GB" dirty="0" err="1"/>
              <a:t>velit</a:t>
            </a:r>
            <a:r>
              <a:rPr lang="en-GB" dirty="0"/>
              <a:t> </a:t>
            </a:r>
            <a:r>
              <a:rPr lang="en-GB" dirty="0" err="1"/>
              <a:t>metus</a:t>
            </a:r>
            <a:r>
              <a:rPr lang="en-GB" dirty="0"/>
              <a:t>, </a:t>
            </a:r>
            <a:r>
              <a:rPr lang="en-GB" dirty="0" err="1"/>
              <a:t>ornare</a:t>
            </a:r>
            <a:r>
              <a:rPr lang="en-GB" dirty="0"/>
              <a:t> in </a:t>
            </a:r>
            <a:r>
              <a:rPr lang="en-GB" dirty="0" err="1"/>
              <a:t>aliquet</a:t>
            </a:r>
            <a:r>
              <a:rPr lang="en-GB" dirty="0"/>
              <a:t> </a:t>
            </a:r>
            <a:r>
              <a:rPr lang="en-GB" dirty="0" err="1"/>
              <a:t>eget</a:t>
            </a:r>
            <a:r>
              <a:rPr lang="en-GB" dirty="0"/>
              <a:t>, </a:t>
            </a:r>
            <a:r>
              <a:rPr lang="en-GB" dirty="0" err="1"/>
              <a:t>consequat</a:t>
            </a:r>
            <a:r>
              <a:rPr lang="en-GB" dirty="0"/>
              <a:t> </a:t>
            </a:r>
            <a:r>
              <a:rPr lang="en-GB" dirty="0" err="1"/>
              <a:t>eu</a:t>
            </a:r>
            <a:r>
              <a:rPr lang="en-GB" dirty="0"/>
              <a:t> nisi. Morbi at maximus </a:t>
            </a:r>
            <a:r>
              <a:rPr lang="en-GB" dirty="0" err="1"/>
              <a:t>massa</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endParaRPr lang="en-GB" dirty="0"/>
          </a:p>
          <a:p>
            <a:r>
              <a:rPr lang="en-GB" dirty="0" err="1"/>
              <a:t>Sed</a:t>
            </a:r>
            <a:r>
              <a:rPr lang="en-GB" dirty="0"/>
              <a:t> </a:t>
            </a:r>
            <a:r>
              <a:rPr lang="en-GB" dirty="0" err="1"/>
              <a:t>aliquam</a:t>
            </a:r>
            <a:r>
              <a:rPr lang="en-GB" dirty="0"/>
              <a:t> </a:t>
            </a:r>
            <a:r>
              <a:rPr lang="en-GB" dirty="0" err="1"/>
              <a:t>urna</a:t>
            </a:r>
            <a:r>
              <a:rPr lang="en-GB" dirty="0"/>
              <a:t> sit </a:t>
            </a:r>
            <a:r>
              <a:rPr lang="en-GB" dirty="0" err="1"/>
              <a:t>amet</a:t>
            </a:r>
            <a:r>
              <a:rPr lang="en-GB" dirty="0"/>
              <a:t> </a:t>
            </a:r>
            <a:r>
              <a:rPr lang="en-GB" dirty="0" err="1"/>
              <a:t>tortor</a:t>
            </a:r>
            <a:r>
              <a:rPr lang="en-GB" dirty="0"/>
              <a:t> </a:t>
            </a:r>
            <a:r>
              <a:rPr lang="en-GB" dirty="0" err="1"/>
              <a:t>sollicitudin</a:t>
            </a:r>
            <a:r>
              <a:rPr lang="en-GB" dirty="0"/>
              <a:t> </a:t>
            </a:r>
            <a:r>
              <a:rPr lang="en-GB" dirty="0" err="1"/>
              <a:t>rhoncus</a:t>
            </a:r>
            <a:r>
              <a:rPr lang="en-GB" dirty="0"/>
              <a:t>. </a:t>
            </a:r>
            <a:r>
              <a:rPr lang="en-GB" dirty="0" err="1"/>
              <a:t>Praesent</a:t>
            </a:r>
            <a:r>
              <a:rPr lang="en-GB" dirty="0"/>
              <a:t> et </a:t>
            </a:r>
            <a:r>
              <a:rPr lang="en-GB" dirty="0" err="1"/>
              <a:t>malesuada</a:t>
            </a:r>
            <a:r>
              <a:rPr lang="en-GB" dirty="0"/>
              <a:t> </a:t>
            </a:r>
            <a:r>
              <a:rPr lang="en-GB" dirty="0" err="1"/>
              <a:t>diam</a:t>
            </a:r>
            <a:r>
              <a:rPr lang="en-GB" dirty="0"/>
              <a:t>, non </a:t>
            </a:r>
            <a:r>
              <a:rPr lang="en-GB" dirty="0" err="1"/>
              <a:t>ultricies</a:t>
            </a:r>
            <a:r>
              <a:rPr lang="en-GB" dirty="0"/>
              <a:t> </a:t>
            </a:r>
            <a:r>
              <a:rPr lang="en-GB" dirty="0" err="1"/>
              <a:t>lectus</a:t>
            </a:r>
            <a:r>
              <a:rPr lang="en-GB" dirty="0"/>
              <a:t>. </a:t>
            </a:r>
            <a:r>
              <a:rPr lang="en-GB" dirty="0" err="1"/>
              <a:t>Quisque</a:t>
            </a:r>
            <a:r>
              <a:rPr lang="en-GB" dirty="0"/>
              <a:t> ac </a:t>
            </a:r>
            <a:r>
              <a:rPr lang="en-GB" dirty="0" err="1"/>
              <a:t>risus</a:t>
            </a:r>
            <a:r>
              <a:rPr lang="en-GB" dirty="0"/>
              <a:t> dictum, </a:t>
            </a:r>
            <a:r>
              <a:rPr lang="en-GB" dirty="0" err="1"/>
              <a:t>rhoncus</a:t>
            </a:r>
            <a:r>
              <a:rPr lang="en-GB" dirty="0"/>
              <a:t> lorem </a:t>
            </a:r>
            <a:r>
              <a:rPr lang="en-GB" dirty="0" err="1"/>
              <a:t>venenatis</a:t>
            </a:r>
            <a:r>
              <a:rPr lang="en-GB" dirty="0"/>
              <a:t>, </a:t>
            </a:r>
            <a:r>
              <a:rPr lang="en-GB" dirty="0" err="1"/>
              <a:t>commodo</a:t>
            </a:r>
            <a:r>
              <a:rPr lang="en-GB" dirty="0"/>
              <a:t> eros. Morbi </a:t>
            </a:r>
            <a:r>
              <a:rPr lang="en-GB" dirty="0" err="1"/>
              <a:t>pretium</a:t>
            </a:r>
            <a:r>
              <a:rPr lang="en-GB" dirty="0"/>
              <a:t> gravida </a:t>
            </a:r>
            <a:r>
              <a:rPr lang="en-GB" dirty="0" err="1"/>
              <a:t>tortor</a:t>
            </a:r>
            <a:r>
              <a:rPr lang="en-GB" dirty="0"/>
              <a:t> et </a:t>
            </a:r>
            <a:r>
              <a:rPr lang="en-GB" dirty="0" err="1"/>
              <a:t>mollis</a:t>
            </a:r>
            <a:r>
              <a:rPr lang="en-GB" dirty="0"/>
              <a:t>. </a:t>
            </a:r>
          </a:p>
        </p:txBody>
      </p:sp>
    </p:spTree>
    <p:extLst>
      <p:ext uri="{BB962C8B-B14F-4D97-AF65-F5344CB8AC3E}">
        <p14:creationId xmlns:p14="http://schemas.microsoft.com/office/powerpoint/2010/main" val="285584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3295177" cy="3758184"/>
          </a:xfrm>
          <a:prstGeom prst="rect">
            <a:avLst/>
          </a:prstGeom>
        </p:spPr>
        <p:txBody>
          <a:bodyPr>
            <a:noAutofit/>
          </a:bodyPr>
          <a:lstStyle>
            <a:lvl1pPr marL="0" indent="0">
              <a:buNone/>
              <a:defRPr sz="3200">
                <a:latin typeface="Bon Vivant Family Script"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Heading goes here</a:t>
            </a:r>
          </a:p>
        </p:txBody>
      </p:sp>
      <p:sp>
        <p:nvSpPr>
          <p:cNvPr id="8" name="Chart Placeholder 7">
            <a:extLst>
              <a:ext uri="{FF2B5EF4-FFF2-40B4-BE49-F238E27FC236}">
                <a16:creationId xmlns:a16="http://schemas.microsoft.com/office/drawing/2014/main" id="{2FE3EF9A-8246-094C-BC1D-74A0A40C0B56}"/>
              </a:ext>
            </a:extLst>
          </p:cNvPr>
          <p:cNvSpPr>
            <a:spLocks noGrp="1"/>
          </p:cNvSpPr>
          <p:nvPr>
            <p:ph type="chart" sz="quarter" idx="14"/>
          </p:nvPr>
        </p:nvSpPr>
        <p:spPr>
          <a:xfrm>
            <a:off x="4425696" y="1179513"/>
            <a:ext cx="7207374" cy="4562919"/>
          </a:xfrm>
        </p:spPr>
        <p:txBody>
          <a:bodyPr/>
          <a:lstStyle/>
          <a:p>
            <a:r>
              <a:rPr lang="en-GB"/>
              <a:t>Click icon to add chart</a:t>
            </a:r>
            <a:endParaRPr lang="en-US"/>
          </a:p>
        </p:txBody>
      </p:sp>
    </p:spTree>
    <p:extLst>
      <p:ext uri="{BB962C8B-B14F-4D97-AF65-F5344CB8AC3E}">
        <p14:creationId xmlns:p14="http://schemas.microsoft.com/office/powerpoint/2010/main" val="371571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3295177" cy="3758184"/>
          </a:xfrm>
          <a:prstGeom prst="rect">
            <a:avLst/>
          </a:prstGeom>
        </p:spPr>
        <p:txBody>
          <a:bodyPr>
            <a:noAutofit/>
          </a:bodyPr>
          <a:lstStyle>
            <a:lvl1pPr marL="0" indent="0">
              <a:buNone/>
              <a:defRPr sz="3200">
                <a:latin typeface="Bon Vivant Family Script"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Heading goes here</a:t>
            </a:r>
          </a:p>
        </p:txBody>
      </p:sp>
      <p:sp>
        <p:nvSpPr>
          <p:cNvPr id="9" name="Table Placeholder 2">
            <a:extLst>
              <a:ext uri="{FF2B5EF4-FFF2-40B4-BE49-F238E27FC236}">
                <a16:creationId xmlns:a16="http://schemas.microsoft.com/office/drawing/2014/main" id="{A0CBADF0-EAEE-2143-B408-588DAB94A7A2}"/>
              </a:ext>
            </a:extLst>
          </p:cNvPr>
          <p:cNvSpPr>
            <a:spLocks noGrp="1"/>
          </p:cNvSpPr>
          <p:nvPr>
            <p:ph type="tbl" sz="quarter" idx="15"/>
          </p:nvPr>
        </p:nvSpPr>
        <p:spPr>
          <a:xfrm>
            <a:off x="4425950" y="1179513"/>
            <a:ext cx="7207250" cy="4562475"/>
          </a:xfrm>
        </p:spPr>
        <p:txBody>
          <a:bodyPr/>
          <a:lstStyle/>
          <a:p>
            <a:r>
              <a:rPr lang="en-GB"/>
              <a:t>Click icon to add table</a:t>
            </a:r>
            <a:endParaRPr lang="en-US"/>
          </a:p>
        </p:txBody>
      </p:sp>
    </p:spTree>
    <p:extLst>
      <p:ext uri="{BB962C8B-B14F-4D97-AF65-F5344CB8AC3E}">
        <p14:creationId xmlns:p14="http://schemas.microsoft.com/office/powerpoint/2010/main" val="27352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 Story">
    <p:bg>
      <p:bgPr>
        <a:solidFill>
          <a:schemeClr val="bg1"/>
        </a:solidFill>
        <a:effectLst/>
      </p:bgPr>
    </p:bg>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F60F310F-ABF9-AF4C-BEDD-276359CE9FC3}"/>
              </a:ext>
            </a:extLst>
          </p:cNvPr>
          <p:cNvSpPr>
            <a:spLocks noGrp="1"/>
          </p:cNvSpPr>
          <p:nvPr>
            <p:ph type="pic" sz="quarter" idx="12"/>
          </p:nvPr>
        </p:nvSpPr>
        <p:spPr>
          <a:xfrm>
            <a:off x="0" y="0"/>
            <a:ext cx="12213995"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20" y="1179576"/>
            <a:ext cx="2731328" cy="3758184"/>
          </a:xfrm>
          <a:prstGeom prst="rect">
            <a:avLst/>
          </a:prstGeo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Morbi </a:t>
            </a:r>
            <a:r>
              <a:rPr lang="en-GB" dirty="0" err="1"/>
              <a:t>velit</a:t>
            </a:r>
            <a:r>
              <a:rPr lang="en-GB" dirty="0"/>
              <a:t> </a:t>
            </a:r>
            <a:r>
              <a:rPr lang="en-GB" dirty="0" err="1"/>
              <a:t>metus</a:t>
            </a:r>
            <a:r>
              <a:rPr lang="en-GB" dirty="0"/>
              <a:t>, </a:t>
            </a:r>
            <a:r>
              <a:rPr lang="en-GB" dirty="0" err="1"/>
              <a:t>ornare</a:t>
            </a:r>
            <a:r>
              <a:rPr lang="en-GB" dirty="0"/>
              <a:t> in </a:t>
            </a:r>
            <a:r>
              <a:rPr lang="en-GB" dirty="0" err="1"/>
              <a:t>aliquet</a:t>
            </a:r>
            <a:r>
              <a:rPr lang="en-GB" dirty="0"/>
              <a:t> </a:t>
            </a:r>
            <a:r>
              <a:rPr lang="en-GB" dirty="0" err="1"/>
              <a:t>eget</a:t>
            </a:r>
            <a:r>
              <a:rPr lang="en-GB" dirty="0"/>
              <a:t>, </a:t>
            </a:r>
            <a:r>
              <a:rPr lang="en-GB" dirty="0" err="1"/>
              <a:t>consequat</a:t>
            </a:r>
            <a:r>
              <a:rPr lang="en-GB" dirty="0"/>
              <a:t> </a:t>
            </a:r>
            <a:r>
              <a:rPr lang="en-GB" dirty="0" err="1"/>
              <a:t>eu</a:t>
            </a:r>
            <a:r>
              <a:rPr lang="en-GB" dirty="0"/>
              <a:t> nisi. Morbi at maximus </a:t>
            </a:r>
            <a:r>
              <a:rPr lang="en-GB" dirty="0" err="1"/>
              <a:t>massa</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endParaRPr lang="en-GB" dirty="0"/>
          </a:p>
          <a:p>
            <a:r>
              <a:rPr lang="en-GB" dirty="0" err="1"/>
              <a:t>Sed</a:t>
            </a:r>
            <a:r>
              <a:rPr lang="en-GB" dirty="0"/>
              <a:t> </a:t>
            </a:r>
            <a:r>
              <a:rPr lang="en-GB" dirty="0" err="1"/>
              <a:t>aliquam</a:t>
            </a:r>
            <a:r>
              <a:rPr lang="en-GB" dirty="0"/>
              <a:t> </a:t>
            </a:r>
            <a:r>
              <a:rPr lang="en-GB" dirty="0" err="1"/>
              <a:t>urna</a:t>
            </a:r>
            <a:r>
              <a:rPr lang="en-GB" dirty="0"/>
              <a:t> sit </a:t>
            </a:r>
            <a:r>
              <a:rPr lang="en-GB" dirty="0" err="1"/>
              <a:t>amet</a:t>
            </a:r>
            <a:r>
              <a:rPr lang="en-GB" dirty="0"/>
              <a:t> </a:t>
            </a:r>
            <a:r>
              <a:rPr lang="en-GB" dirty="0" err="1"/>
              <a:t>tortor</a:t>
            </a:r>
            <a:r>
              <a:rPr lang="en-GB" dirty="0"/>
              <a:t> </a:t>
            </a:r>
            <a:r>
              <a:rPr lang="en-GB" dirty="0" err="1"/>
              <a:t>sollicitudin</a:t>
            </a:r>
            <a:r>
              <a:rPr lang="en-GB" dirty="0"/>
              <a:t> </a:t>
            </a:r>
            <a:r>
              <a:rPr lang="en-GB" dirty="0" err="1"/>
              <a:t>rhoncus</a:t>
            </a:r>
            <a:r>
              <a:rPr lang="en-GB" dirty="0"/>
              <a:t>. </a:t>
            </a:r>
            <a:r>
              <a:rPr lang="en-GB" dirty="0" err="1"/>
              <a:t>Praesent</a:t>
            </a:r>
            <a:r>
              <a:rPr lang="en-GB" dirty="0"/>
              <a:t> et </a:t>
            </a:r>
            <a:r>
              <a:rPr lang="en-GB" dirty="0" err="1"/>
              <a:t>malesuada</a:t>
            </a:r>
            <a:r>
              <a:rPr lang="en-GB" dirty="0"/>
              <a:t> </a:t>
            </a:r>
            <a:r>
              <a:rPr lang="en-GB" dirty="0" err="1"/>
              <a:t>diam</a:t>
            </a:r>
            <a:r>
              <a:rPr lang="en-GB" dirty="0"/>
              <a:t>, non </a:t>
            </a:r>
            <a:r>
              <a:rPr lang="en-GB" dirty="0" err="1"/>
              <a:t>ultricies</a:t>
            </a:r>
            <a:r>
              <a:rPr lang="en-GB" dirty="0"/>
              <a:t> </a:t>
            </a:r>
            <a:r>
              <a:rPr lang="en-GB" dirty="0" err="1"/>
              <a:t>lectus</a:t>
            </a:r>
            <a:r>
              <a:rPr lang="en-GB" dirty="0"/>
              <a:t>. </a:t>
            </a:r>
            <a:r>
              <a:rPr lang="en-GB" dirty="0" err="1"/>
              <a:t>Quisque</a:t>
            </a:r>
            <a:r>
              <a:rPr lang="en-GB" dirty="0"/>
              <a:t> ac </a:t>
            </a:r>
            <a:r>
              <a:rPr lang="en-GB" dirty="0" err="1"/>
              <a:t>risus</a:t>
            </a:r>
            <a:r>
              <a:rPr lang="en-GB" dirty="0"/>
              <a:t> dictum, </a:t>
            </a:r>
            <a:r>
              <a:rPr lang="en-GB" dirty="0" err="1"/>
              <a:t>rhoncus</a:t>
            </a:r>
            <a:r>
              <a:rPr lang="en-GB" dirty="0"/>
              <a:t> lorem </a:t>
            </a:r>
            <a:r>
              <a:rPr lang="en-GB" dirty="0" err="1"/>
              <a:t>venenatis</a:t>
            </a:r>
            <a:r>
              <a:rPr lang="en-GB" dirty="0"/>
              <a:t>, </a:t>
            </a:r>
            <a:r>
              <a:rPr lang="en-GB" dirty="0" err="1"/>
              <a:t>commodo</a:t>
            </a:r>
            <a:r>
              <a:rPr lang="en-GB" dirty="0"/>
              <a:t> eros. Morbi </a:t>
            </a:r>
            <a:r>
              <a:rPr lang="en-GB" dirty="0" err="1"/>
              <a:t>pretium</a:t>
            </a:r>
            <a:r>
              <a:rPr lang="en-GB" dirty="0"/>
              <a:t> gravida </a:t>
            </a:r>
            <a:r>
              <a:rPr lang="en-GB" dirty="0" err="1"/>
              <a:t>tortor</a:t>
            </a:r>
            <a:r>
              <a:rPr lang="en-GB" dirty="0"/>
              <a:t> et </a:t>
            </a:r>
            <a:r>
              <a:rPr lang="en-GB" dirty="0" err="1"/>
              <a:t>mollis</a:t>
            </a:r>
            <a:r>
              <a:rPr lang="en-GB" dirty="0"/>
              <a:t>. </a:t>
            </a:r>
          </a:p>
        </p:txBody>
      </p:sp>
    </p:spTree>
    <p:extLst>
      <p:ext uri="{BB962C8B-B14F-4D97-AF65-F5344CB8AC3E}">
        <p14:creationId xmlns:p14="http://schemas.microsoft.com/office/powerpoint/2010/main" val="99870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5066C7-DE24-4F4E-B20C-42A1369C46E4}"/>
              </a:ext>
            </a:extLst>
          </p:cNvPr>
          <p:cNvSpPr>
            <a:spLocks noGrp="1"/>
          </p:cNvSpPr>
          <p:nvPr>
            <p:ph type="body" idx="1"/>
          </p:nvPr>
        </p:nvSpPr>
        <p:spPr>
          <a:xfrm>
            <a:off x="520919" y="1825625"/>
            <a:ext cx="11113589" cy="4508016"/>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Picture 8">
            <a:extLst>
              <a:ext uri="{FF2B5EF4-FFF2-40B4-BE49-F238E27FC236}">
                <a16:creationId xmlns:a16="http://schemas.microsoft.com/office/drawing/2014/main" id="{92EF749A-C9B0-CE46-9464-6B8C83B9EFE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63591" y="6050229"/>
            <a:ext cx="1186160" cy="302081"/>
          </a:xfrm>
          <a:prstGeom prst="rect">
            <a:avLst/>
          </a:prstGeom>
        </p:spPr>
      </p:pic>
      <p:pic>
        <p:nvPicPr>
          <p:cNvPr id="2" name="Picture 1">
            <a:extLst>
              <a:ext uri="{FF2B5EF4-FFF2-40B4-BE49-F238E27FC236}">
                <a16:creationId xmlns:a16="http://schemas.microsoft.com/office/drawing/2014/main" id="{5B8C2434-A226-9347-9A2E-CC7B2761B046}"/>
              </a:ext>
            </a:extLst>
          </p:cNvPr>
          <p:cNvPicPr>
            <a:picLocks noChangeAspect="1"/>
          </p:cNvPicPr>
          <p:nvPr userDrawn="1"/>
        </p:nvPicPr>
        <p:blipFill>
          <a:blip r:embed="rId12"/>
          <a:stretch>
            <a:fillRect/>
          </a:stretch>
        </p:blipFill>
        <p:spPr>
          <a:xfrm>
            <a:off x="9920441" y="6075103"/>
            <a:ext cx="1728506" cy="258537"/>
          </a:xfrm>
          <a:prstGeom prst="rect">
            <a:avLst/>
          </a:prstGeom>
        </p:spPr>
      </p:pic>
    </p:spTree>
    <p:extLst>
      <p:ext uri="{BB962C8B-B14F-4D97-AF65-F5344CB8AC3E}">
        <p14:creationId xmlns:p14="http://schemas.microsoft.com/office/powerpoint/2010/main" val="235267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marL="0" marR="0" indent="0" algn="r" defTabSz="914400" rtl="0" eaLnBrk="1" fontAlgn="auto" latinLnBrk="0" hangingPunct="1">
        <a:lnSpc>
          <a:spcPct val="90000"/>
        </a:lnSpc>
        <a:spcBef>
          <a:spcPct val="0"/>
        </a:spcBef>
        <a:spcAft>
          <a:spcPts val="0"/>
        </a:spcAft>
        <a:buClrTx/>
        <a:buSzTx/>
        <a:buFontTx/>
        <a:buNone/>
        <a:tabLst/>
        <a:defRPr lang="en-GB" sz="1200" b="0" i="0" kern="1200" smtClean="0">
          <a:solidFill>
            <a:srgbClr val="B79645"/>
          </a:solidFill>
          <a:effectLst/>
          <a:latin typeface="FreightNeo Pro Medium" panose="02000606000000020004" pitchFamily="2" charset="77"/>
          <a:ea typeface="+mj-ea"/>
          <a:cs typeface="+mj-cs"/>
        </a:defRPr>
      </a:lvl1pPr>
    </p:titleStyle>
    <p:bodyStyle>
      <a:lvl1pPr marL="14288" indent="0" algn="l" defTabSz="914400" rtl="0" eaLnBrk="1" latinLnBrk="0" hangingPunct="1">
        <a:lnSpc>
          <a:spcPct val="90000"/>
        </a:lnSpc>
        <a:spcBef>
          <a:spcPts val="1000"/>
        </a:spcBef>
        <a:buFontTx/>
        <a:buNone/>
        <a:tabLst/>
        <a:defRPr sz="2800" b="0" i="0" kern="1200" baseline="0">
          <a:solidFill>
            <a:schemeClr val="tx1"/>
          </a:solidFill>
          <a:latin typeface="FreightNeo Pro Light" panose="02000606000000020004" pitchFamily="2" charset="77"/>
          <a:ea typeface="+mn-ea"/>
          <a:cs typeface="+mn-cs"/>
        </a:defRPr>
      </a:lvl1pPr>
      <a:lvl2pPr marL="14288" indent="0" algn="l" defTabSz="914400" rtl="0" eaLnBrk="1" latinLnBrk="0" hangingPunct="1">
        <a:lnSpc>
          <a:spcPct val="90000"/>
        </a:lnSpc>
        <a:spcBef>
          <a:spcPts val="500"/>
        </a:spcBef>
        <a:buFontTx/>
        <a:buNone/>
        <a:tabLst/>
        <a:defRPr sz="2400" b="0" i="0" kern="1200">
          <a:solidFill>
            <a:schemeClr val="tx1"/>
          </a:solidFill>
          <a:latin typeface="FreightNeo Pro Light" panose="02000606000000020004" pitchFamily="2" charset="77"/>
          <a:ea typeface="+mn-ea"/>
          <a:cs typeface="+mn-cs"/>
        </a:defRPr>
      </a:lvl2pPr>
      <a:lvl3pPr marL="14288" indent="0" algn="l" defTabSz="914400" rtl="0" eaLnBrk="1" latinLnBrk="0" hangingPunct="1">
        <a:lnSpc>
          <a:spcPct val="90000"/>
        </a:lnSpc>
        <a:spcBef>
          <a:spcPts val="500"/>
        </a:spcBef>
        <a:buFontTx/>
        <a:buNone/>
        <a:tabLst/>
        <a:defRPr sz="2000" b="0" i="0" kern="1200">
          <a:solidFill>
            <a:schemeClr val="tx1"/>
          </a:solidFill>
          <a:latin typeface="FreightNeo Pro Light" panose="02000606000000020004" pitchFamily="2" charset="77"/>
          <a:ea typeface="+mn-ea"/>
          <a:cs typeface="+mn-cs"/>
        </a:defRPr>
      </a:lvl3pPr>
      <a:lvl4pPr marL="14288" indent="0" algn="l" defTabSz="914400" rtl="0" eaLnBrk="1" latinLnBrk="0" hangingPunct="1">
        <a:lnSpc>
          <a:spcPct val="90000"/>
        </a:lnSpc>
        <a:spcBef>
          <a:spcPts val="500"/>
        </a:spcBef>
        <a:buFontTx/>
        <a:buNone/>
        <a:tabLst/>
        <a:defRPr sz="1800" b="0" i="0" kern="1200">
          <a:solidFill>
            <a:schemeClr val="tx1"/>
          </a:solidFill>
          <a:latin typeface="FreightNeo Pro Light" panose="02000606000000020004" pitchFamily="2" charset="77"/>
          <a:ea typeface="+mn-ea"/>
          <a:cs typeface="+mn-cs"/>
        </a:defRPr>
      </a:lvl4pPr>
      <a:lvl5pPr marL="14288" indent="0" algn="l" defTabSz="914400" rtl="0" eaLnBrk="1" latinLnBrk="0" hangingPunct="1">
        <a:lnSpc>
          <a:spcPct val="90000"/>
        </a:lnSpc>
        <a:spcBef>
          <a:spcPts val="500"/>
        </a:spcBef>
        <a:buFontTx/>
        <a:buNone/>
        <a:tabLst/>
        <a:defRPr sz="1800" b="0" i="0" kern="1200">
          <a:solidFill>
            <a:schemeClr val="tx1"/>
          </a:solidFill>
          <a:latin typeface="FreightNeo Pro Light" panose="02000606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p15:clr>
            <a:srgbClr val="F26B43"/>
          </p15:clr>
        </p15:guide>
        <p15:guide id="2" pos="325">
          <p15:clr>
            <a:srgbClr val="F26B43"/>
          </p15:clr>
        </p15:guide>
        <p15:guide id="3" pos="7333">
          <p15:clr>
            <a:srgbClr val="F26B43"/>
          </p15:clr>
        </p15:guide>
        <p15:guide id="4" orient="horz" pos="3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358E3-EDCE-A512-5A2E-2890B3174353}"/>
            </a:ext>
          </a:extLst>
        </p:cNvPr>
        <p:cNvGrpSpPr/>
        <p:nvPr/>
      </p:nvGrpSpPr>
      <p:grpSpPr>
        <a:xfrm>
          <a:off x="0" y="0"/>
          <a:ext cx="0" cy="0"/>
          <a:chOff x="0" y="0"/>
          <a:chExt cx="0" cy="0"/>
        </a:xfrm>
      </p:grpSpPr>
      <p:pic>
        <p:nvPicPr>
          <p:cNvPr id="5" name="Picture 4" descr="A gold and black background&#10;&#10;AI-generated content may be incorrect.">
            <a:extLst>
              <a:ext uri="{FF2B5EF4-FFF2-40B4-BE49-F238E27FC236}">
                <a16:creationId xmlns:a16="http://schemas.microsoft.com/office/drawing/2014/main" id="{3AF8D293-882D-637F-84DD-A8B3C1EEEF69}"/>
              </a:ext>
            </a:extLst>
          </p:cNvPr>
          <p:cNvPicPr>
            <a:picLocks noChangeAspect="1"/>
          </p:cNvPicPr>
          <p:nvPr/>
        </p:nvPicPr>
        <p:blipFill>
          <a:blip r:embed="rId2"/>
          <a:stretch>
            <a:fillRect/>
          </a:stretch>
        </p:blipFill>
        <p:spPr>
          <a:xfrm>
            <a:off x="6476594" y="205035"/>
            <a:ext cx="5560971" cy="6447929"/>
          </a:xfrm>
          <a:prstGeom prst="rect">
            <a:avLst/>
          </a:prstGeom>
        </p:spPr>
      </p:pic>
      <p:sp>
        <p:nvSpPr>
          <p:cNvPr id="9" name="Text Placeholder 23">
            <a:extLst>
              <a:ext uri="{FF2B5EF4-FFF2-40B4-BE49-F238E27FC236}">
                <a16:creationId xmlns:a16="http://schemas.microsoft.com/office/drawing/2014/main" id="{6C6ED6A6-6499-5254-69FB-0112BB998F89}"/>
              </a:ext>
            </a:extLst>
          </p:cNvPr>
          <p:cNvSpPr>
            <a:spLocks noGrp="1"/>
          </p:cNvSpPr>
          <p:nvPr>
            <p:ph type="body" sz="half" idx="2"/>
          </p:nvPr>
        </p:nvSpPr>
        <p:spPr>
          <a:xfrm>
            <a:off x="520919" y="471424"/>
            <a:ext cx="4839751" cy="3806952"/>
          </a:xfrm>
        </p:spPr>
        <p:txBody>
          <a:bodyPr wrap="square" numCol="1" anchor="t" anchorCtr="0">
            <a:noAutofit/>
          </a:bodyPr>
          <a:lstStyle/>
          <a:p>
            <a:pPr marL="12700" marR="390525">
              <a:lnSpc>
                <a:spcPts val="5600"/>
              </a:lnSpc>
            </a:pPr>
            <a:r>
              <a:rPr lang="en-US" sz="2800" spc="-150" dirty="0">
                <a:solidFill>
                  <a:srgbClr val="AB9A5E"/>
                </a:solidFill>
                <a:latin typeface="FreightNeo Pro Medium" panose="02000606000000020004" pitchFamily="2" charset="77"/>
                <a:cs typeface="Helvetica" panose="020B0604020202020204" pitchFamily="34" charset="0"/>
              </a:rPr>
              <a:t>Tomatin 12 Year Old Sherry Cask</a:t>
            </a:r>
          </a:p>
          <a:p>
            <a:pPr marL="12700" marR="390525">
              <a:lnSpc>
                <a:spcPts val="5600"/>
              </a:lnSpc>
            </a:pPr>
            <a:endParaRPr lang="en-GB" sz="2800" spc="-150" dirty="0">
              <a:solidFill>
                <a:srgbClr val="B79645"/>
              </a:solidFill>
              <a:latin typeface="FreightNeo Pro Medium" panose="02000606000000020004" pitchFamily="2" charset="77"/>
              <a:cs typeface="Helvetica" panose="020B0604020202020204" pitchFamily="34" charset="0"/>
            </a:endParaRPr>
          </a:p>
        </p:txBody>
      </p:sp>
      <p:sp>
        <p:nvSpPr>
          <p:cNvPr id="11" name="Text Placeholder 23">
            <a:extLst>
              <a:ext uri="{FF2B5EF4-FFF2-40B4-BE49-F238E27FC236}">
                <a16:creationId xmlns:a16="http://schemas.microsoft.com/office/drawing/2014/main" id="{2EF05D5F-3295-0EA2-63F7-F853050455CD}"/>
              </a:ext>
            </a:extLst>
          </p:cNvPr>
          <p:cNvSpPr txBox="1">
            <a:spLocks/>
          </p:cNvSpPr>
          <p:nvPr/>
        </p:nvSpPr>
        <p:spPr>
          <a:xfrm>
            <a:off x="520919" y="1543050"/>
            <a:ext cx="5575301" cy="4469130"/>
          </a:xfrm>
          <a:prstGeom prst="rect">
            <a:avLst/>
          </a:prstGeom>
        </p:spPr>
        <p:txBody>
          <a:bodyPr vert="horz" wrap="square" lIns="0" tIns="0" rIns="0" bIns="0" numCol="2" spcCol="288000" rtlCol="0" anchor="t" anchorCtr="0">
            <a:noAutofit/>
          </a:bodyPr>
          <a:lstStyle>
            <a:lvl1pPr marL="0" indent="0" algn="l" defTabSz="914400" rtl="0" eaLnBrk="1" latinLnBrk="0" hangingPunct="1">
              <a:lnSpc>
                <a:spcPct val="90000"/>
              </a:lnSpc>
              <a:spcBef>
                <a:spcPts val="1000"/>
              </a:spcBef>
              <a:buFontTx/>
              <a:buNone/>
              <a:tabLst/>
              <a:defRPr sz="1100" b="0" i="0" kern="1200" baseline="0">
                <a:solidFill>
                  <a:schemeClr val="tx1"/>
                </a:solidFill>
                <a:latin typeface="FreightNeo Pro Light" panose="02000606000000020004" pitchFamily="2" charset="77"/>
                <a:ea typeface="+mn-ea"/>
                <a:cs typeface="+mn-cs"/>
              </a:defRPr>
            </a:lvl1pPr>
            <a:lvl2pPr marL="457200" indent="0" algn="l" defTabSz="914400" rtl="0" eaLnBrk="1" latinLnBrk="0" hangingPunct="1">
              <a:lnSpc>
                <a:spcPct val="90000"/>
              </a:lnSpc>
              <a:spcBef>
                <a:spcPts val="500"/>
              </a:spcBef>
              <a:buFontTx/>
              <a:buNone/>
              <a:tabLst/>
              <a:defRPr sz="1400" b="0" i="0" kern="1200">
                <a:solidFill>
                  <a:schemeClr val="tx1"/>
                </a:solidFill>
                <a:latin typeface="FreightNeo Pro Light" panose="02000606000000020004" pitchFamily="2" charset="77"/>
                <a:ea typeface="+mn-ea"/>
                <a:cs typeface="+mn-cs"/>
              </a:defRPr>
            </a:lvl2pPr>
            <a:lvl3pPr marL="914400" indent="0" algn="l" defTabSz="914400" rtl="0" eaLnBrk="1" latinLnBrk="0" hangingPunct="1">
              <a:lnSpc>
                <a:spcPct val="90000"/>
              </a:lnSpc>
              <a:spcBef>
                <a:spcPts val="500"/>
              </a:spcBef>
              <a:buFontTx/>
              <a:buNone/>
              <a:tabLst/>
              <a:defRPr sz="1200" b="0" i="0" kern="1200">
                <a:solidFill>
                  <a:schemeClr val="tx1"/>
                </a:solidFill>
                <a:latin typeface="FreightNeo Pro Light" panose="02000606000000020004" pitchFamily="2" charset="77"/>
                <a:ea typeface="+mn-ea"/>
                <a:cs typeface="+mn-cs"/>
              </a:defRPr>
            </a:lvl3pPr>
            <a:lvl4pPr marL="1371600" indent="0" algn="l" defTabSz="914400" rtl="0" eaLnBrk="1" latinLnBrk="0" hangingPunct="1">
              <a:lnSpc>
                <a:spcPct val="90000"/>
              </a:lnSpc>
              <a:spcBef>
                <a:spcPts val="500"/>
              </a:spcBef>
              <a:buFontTx/>
              <a:buNone/>
              <a:tabLst/>
              <a:defRPr sz="1000" b="0" i="0" kern="1200">
                <a:solidFill>
                  <a:schemeClr val="tx1"/>
                </a:solidFill>
                <a:latin typeface="FreightNeo Pro Light" panose="02000606000000020004" pitchFamily="2" charset="77"/>
                <a:ea typeface="+mn-ea"/>
                <a:cs typeface="+mn-cs"/>
              </a:defRPr>
            </a:lvl4pPr>
            <a:lvl5pPr marL="1828800" indent="0" algn="l" defTabSz="914400" rtl="0" eaLnBrk="1" latinLnBrk="0" hangingPunct="1">
              <a:lnSpc>
                <a:spcPct val="90000"/>
              </a:lnSpc>
              <a:spcBef>
                <a:spcPts val="500"/>
              </a:spcBef>
              <a:buFontTx/>
              <a:buNone/>
              <a:tabLst/>
              <a:defRPr sz="1000" b="0" i="0" kern="1200">
                <a:solidFill>
                  <a:schemeClr val="tx1"/>
                </a:solidFill>
                <a:latin typeface="FreightNeo Pro Light" panose="02000606000000020004"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rPr>
              <a:t>Fully matured in Sherry casks for 12 years, this Tomatin Single Malt is packed full of rich, decadent flavours. Caramelised apple and pear lead, balanced with a wonderful mix of sultana, orange peel, apricot and hints of aged leather. Deeper on the palate with notes of chocolate fudge and manuka honey, along with dried fruit and nut. The finish is warm and round with a sweet, cinnamon spice.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1" i="0" u="none" strike="noStrike" kern="1200" cap="none" spc="0" normalizeH="0" baseline="0" noProof="0" dirty="0">
                <a:ln>
                  <a:noFill/>
                </a:ln>
                <a:solidFill>
                  <a:srgbClr val="AB9A5E"/>
                </a:solidFill>
                <a:effectLst/>
                <a:uLnTx/>
                <a:uFillTx/>
                <a:latin typeface="FreightNeo Pro Light" panose="02000606000000020004" pitchFamily="50" charset="0"/>
                <a:ea typeface="+mn-ea"/>
                <a:cs typeface="Helvetica" panose="020B0604020202020204" pitchFamily="34" charset="0"/>
              </a:rPr>
              <a:t>SHERRY CASKS</a:t>
            </a:r>
            <a:endParaRPr kumimoji="0" lang="en-GB" sz="1100" b="0" i="0" u="none" strike="noStrike" kern="1200" cap="none" spc="0" normalizeH="0" baseline="0" noProof="0" dirty="0">
              <a:ln>
                <a:noFill/>
              </a:ln>
              <a:solidFill>
                <a:srgbClr val="AB9A5E"/>
              </a:solidFill>
              <a:effectLst/>
              <a:uLnTx/>
              <a:uFillTx/>
              <a:latin typeface="FreightNeo Pro Light" panose="02000606000000020004" pitchFamily="50" charset="0"/>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0" i="0" u="none" strike="noStrike" kern="1200" cap="none" spc="0" normalizeH="0" baseline="0" noProof="0" dirty="0">
                <a:ln>
                  <a:noFill/>
                </a:ln>
                <a:solidFill>
                  <a:srgbClr val="AB9A5E"/>
                </a:solidFill>
                <a:effectLst/>
                <a:uLnTx/>
                <a:uFillTx/>
                <a:latin typeface="FreightNeo Pro Light" panose="02000606000000020004" pitchFamily="50" charset="0"/>
                <a:ea typeface="+mn-ea"/>
                <a:cs typeface="Helvetica" panose="020B0604020202020204" pitchFamily="34" charset="0"/>
              </a:rPr>
              <a:t>ABV Strength: 40% alc./vol.</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Available stock: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Promotional pricing:</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rPr>
              <a:t>Key </a:t>
            </a:r>
            <a:r>
              <a:rPr kumimoji="0" lang="en-GB" sz="1100" b="1" i="0" u="none" strike="noStrike" kern="1200" cap="none" spc="0" normalizeH="0" baseline="0" noProof="0" dirty="0">
                <a:ln>
                  <a:noFill/>
                </a:ln>
                <a:solidFill>
                  <a:srgbClr val="AB9A5E"/>
                </a:solidFill>
                <a:effectLst/>
                <a:uLnTx/>
                <a:uFillTx/>
                <a:latin typeface="FreightNeo Pro Semi" panose="02000606000000020004" pitchFamily="2" charset="77"/>
                <a:ea typeface="+mn-ea"/>
                <a:cs typeface="Helvetica" panose="020B0604020202020204" pitchFamily="34" charset="0"/>
              </a:rPr>
              <a:t>Details</a:t>
            </a:r>
            <a:r>
              <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rPr>
              <a:t>:</a:t>
            </a: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rPr>
              <a:t>FULLY MATURED IN SHERRY CASKS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rPr>
              <a:t>Smooth and easy drinking, heavily sherried single malt bursting with flavour</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rPr>
              <a:t>New addition to the Tomatin range 2024</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rPr>
              <a:t>Developed for placement in specialist spirits retailers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endParaRPr>
          </a:p>
        </p:txBody>
      </p:sp>
      <p:pic>
        <p:nvPicPr>
          <p:cNvPr id="4" name="Picture 3">
            <a:extLst>
              <a:ext uri="{FF2B5EF4-FFF2-40B4-BE49-F238E27FC236}">
                <a16:creationId xmlns:a16="http://schemas.microsoft.com/office/drawing/2014/main" id="{3E55A2EC-6977-3DE4-D898-8FEDE83B1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600" y="-656078"/>
            <a:ext cx="4407317" cy="7514078"/>
          </a:xfrm>
          <a:prstGeom prst="rect">
            <a:avLst/>
          </a:prstGeom>
        </p:spPr>
      </p:pic>
    </p:spTree>
    <p:extLst>
      <p:ext uri="{BB962C8B-B14F-4D97-AF65-F5344CB8AC3E}">
        <p14:creationId xmlns:p14="http://schemas.microsoft.com/office/powerpoint/2010/main" val="3193545559"/>
      </p:ext>
    </p:extLst>
  </p:cSld>
  <p:clrMapOvr>
    <a:masterClrMapping/>
  </p:clrMapOvr>
</p:sld>
</file>

<file path=ppt/theme/theme1.xml><?xml version="1.0" encoding="utf-8"?>
<a:theme xmlns:a="http://schemas.openxmlformats.org/drawingml/2006/main" name="Tomatin Text pages">
  <a:themeElements>
    <a:clrScheme name="Tomatin">
      <a:dk1>
        <a:srgbClr val="000000"/>
      </a:dk1>
      <a:lt1>
        <a:srgbClr val="FFFFFF"/>
      </a:lt1>
      <a:dk2>
        <a:srgbClr val="FEF7DE"/>
      </a:dk2>
      <a:lt2>
        <a:srgbClr val="C7B17C"/>
      </a:lt2>
      <a:accent1>
        <a:srgbClr val="9FB6C8"/>
      </a:accent1>
      <a:accent2>
        <a:srgbClr val="263753"/>
      </a:accent2>
      <a:accent3>
        <a:srgbClr val="DCD29B"/>
      </a:accent3>
      <a:accent4>
        <a:srgbClr val="C7B17C"/>
      </a:accent4>
      <a:accent5>
        <a:srgbClr val="E79F5B"/>
      </a:accent5>
      <a:accent6>
        <a:srgbClr val="FEF7DE"/>
      </a:accent6>
      <a:hlink>
        <a:srgbClr val="C7B17C"/>
      </a:hlink>
      <a:folHlink>
        <a:srgbClr val="DCD2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atin_Distributor Comms Template V3_09.11.21" id="{2D6288D8-517B-BC4B-9729-BE4E4B247217}" vid="{2F1B9450-0F29-2E48-97D6-5C952A1DB2EA}"/>
    </a:ext>
  </a:extLst>
</a:theme>
</file>

<file path=docProps/app.xml><?xml version="1.0" encoding="utf-8"?>
<Properties xmlns="http://schemas.openxmlformats.org/officeDocument/2006/extended-properties" xmlns:vt="http://schemas.openxmlformats.org/officeDocument/2006/docPropsVTypes">
  <TotalTime>22</TotalTime>
  <Words>137</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Bon Vivant Family Script</vt:lpstr>
      <vt:lpstr>FreightNeo Pro Book</vt:lpstr>
      <vt:lpstr>FreightNeo Pro Light</vt:lpstr>
      <vt:lpstr>FreightNeo Pro Medium</vt:lpstr>
      <vt:lpstr>FreightNeo Pro Semi</vt:lpstr>
      <vt:lpstr>Tomatin Text pages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Louisa Copping</dc:creator>
  <cp:lastModifiedBy>Louisa Copping</cp:lastModifiedBy>
  <cp:revision>1</cp:revision>
  <dcterms:created xsi:type="dcterms:W3CDTF">2025-11-12T15:24:32Z</dcterms:created>
  <dcterms:modified xsi:type="dcterms:W3CDTF">2025-11-12T15:46:48Z</dcterms:modified>
</cp:coreProperties>
</file>